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  <p:sldMasterId id="2147483798" r:id="rId2"/>
    <p:sldMasterId id="2147483820" r:id="rId3"/>
  </p:sldMasterIdLst>
  <p:notesMasterIdLst>
    <p:notesMasterId r:id="rId40"/>
  </p:notesMasterIdLst>
  <p:sldIdLst>
    <p:sldId id="257" r:id="rId4"/>
    <p:sldId id="424" r:id="rId5"/>
    <p:sldId id="435" r:id="rId6"/>
    <p:sldId id="413" r:id="rId7"/>
    <p:sldId id="417" r:id="rId8"/>
    <p:sldId id="389" r:id="rId9"/>
    <p:sldId id="365" r:id="rId10"/>
    <p:sldId id="393" r:id="rId11"/>
    <p:sldId id="436" r:id="rId12"/>
    <p:sldId id="394" r:id="rId13"/>
    <p:sldId id="395" r:id="rId14"/>
    <p:sldId id="396" r:id="rId15"/>
    <p:sldId id="397" r:id="rId16"/>
    <p:sldId id="412" r:id="rId17"/>
    <p:sldId id="398" r:id="rId18"/>
    <p:sldId id="401" r:id="rId19"/>
    <p:sldId id="366" r:id="rId20"/>
    <p:sldId id="367" r:id="rId21"/>
    <p:sldId id="369" r:id="rId22"/>
    <p:sldId id="370" r:id="rId23"/>
    <p:sldId id="371" r:id="rId24"/>
    <p:sldId id="372" r:id="rId25"/>
    <p:sldId id="345" r:id="rId26"/>
    <p:sldId id="375" r:id="rId27"/>
    <p:sldId id="384" r:id="rId28"/>
    <p:sldId id="418" r:id="rId29"/>
    <p:sldId id="299" r:id="rId30"/>
    <p:sldId id="422" r:id="rId31"/>
    <p:sldId id="421" r:id="rId32"/>
    <p:sldId id="386" r:id="rId33"/>
    <p:sldId id="387" r:id="rId34"/>
    <p:sldId id="388" r:id="rId35"/>
    <p:sldId id="263" r:id="rId36"/>
    <p:sldId id="425" r:id="rId37"/>
    <p:sldId id="426" r:id="rId38"/>
    <p:sldId id="419" r:id="rId39"/>
  </p:sldIdLst>
  <p:sldSz cx="12192000" cy="6858000"/>
  <p:notesSz cx="7010400" cy="92964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37FF"/>
    <a:srgbClr val="D883FF"/>
    <a:srgbClr val="A50021"/>
    <a:srgbClr val="A5BFDD"/>
    <a:srgbClr val="DF9A89"/>
    <a:srgbClr val="D8DF8A"/>
    <a:srgbClr val="B2DF8A"/>
    <a:srgbClr val="737373"/>
    <a:srgbClr val="547254"/>
    <a:srgbClr val="214A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Estilo medio 4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348" autoAdjust="0"/>
    <p:restoredTop sz="94660"/>
  </p:normalViewPr>
  <p:slideViewPr>
    <p:cSldViewPr snapToGrid="0">
      <p:cViewPr varScale="1">
        <p:scale>
          <a:sx n="70" d="100"/>
          <a:sy n="70" d="100"/>
        </p:scale>
        <p:origin x="81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adamelia.burgueno\Documents\Trabajo\CNH%20II\Transici&#243;n\Subse\RESULTADOS_AGRUPADOS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adamelia.burgueno\Documents\Trabajo\CNH%20II\Transici&#243;n\Subse\RESULTADOS_AGRUPADOS.xlsx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897501762132859"/>
          <c:y val="7.1892387487132628E-2"/>
          <c:w val="0.85113760149829076"/>
          <c:h val="0.70960849489900035"/>
        </c:manualLayout>
      </c:layout>
      <c:areaChart>
        <c:grouping val="stacked"/>
        <c:varyColors val="0"/>
        <c:ser>
          <c:idx val="0"/>
          <c:order val="0"/>
          <c:tx>
            <c:v>Reservas</c:v>
          </c:tx>
          <c:spPr>
            <a:solidFill>
              <a:srgbClr val="C00000"/>
            </a:solidFill>
            <a:ln w="25400">
              <a:noFill/>
            </a:ln>
          </c:spPr>
          <c:cat>
            <c:numRef>
              <c:f>'Con datos Pemex (2)'!$F$64:$S$64</c:f>
              <c:numCache>
                <c:formatCode>General</c:formatCode>
                <c:ptCount val="1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</c:v>
                </c:pt>
                <c:pt idx="8">
                  <c:v>2027</c:v>
                </c:pt>
                <c:pt idx="9">
                  <c:v>2028</c:v>
                </c:pt>
                <c:pt idx="10">
                  <c:v>2029</c:v>
                </c:pt>
                <c:pt idx="11">
                  <c:v>2030</c:v>
                </c:pt>
                <c:pt idx="12">
                  <c:v>2031</c:v>
                </c:pt>
                <c:pt idx="13">
                  <c:v>2032</c:v>
                </c:pt>
              </c:numCache>
            </c:numRef>
          </c:cat>
          <c:val>
            <c:numRef>
              <c:f>'Con datos Pemex (2)'!$F$66:$S$66</c:f>
              <c:numCache>
                <c:formatCode>#,##0</c:formatCode>
                <c:ptCount val="14"/>
                <c:pt idx="0">
                  <c:v>1816.892167</c:v>
                </c:pt>
                <c:pt idx="1">
                  <c:v>1716.8085850000002</c:v>
                </c:pt>
                <c:pt idx="2">
                  <c:v>1586.9031580000003</c:v>
                </c:pt>
                <c:pt idx="3">
                  <c:v>1559.6701999999996</c:v>
                </c:pt>
                <c:pt idx="4">
                  <c:v>1526.7635989999997</c:v>
                </c:pt>
                <c:pt idx="5">
                  <c:v>1583.9748749999999</c:v>
                </c:pt>
                <c:pt idx="6">
                  <c:v>1581.0913079999996</c:v>
                </c:pt>
                <c:pt idx="7">
                  <c:v>1508.5428440000003</c:v>
                </c:pt>
                <c:pt idx="8">
                  <c:v>1407.8043849999995</c:v>
                </c:pt>
                <c:pt idx="9">
                  <c:v>1234.0991700000004</c:v>
                </c:pt>
                <c:pt idx="10">
                  <c:v>1065.800555</c:v>
                </c:pt>
                <c:pt idx="11">
                  <c:v>888.49772499999972</c:v>
                </c:pt>
                <c:pt idx="12">
                  <c:v>786.53138300000023</c:v>
                </c:pt>
                <c:pt idx="13">
                  <c:v>728.38846299999989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F24-41BA-8218-669AAFB2A571}"/>
            </c:ext>
          </c:extLst>
        </c:ser>
        <c:ser>
          <c:idx val="1"/>
          <c:order val="1"/>
          <c:tx>
            <c:v>Exploración Pemex</c:v>
          </c:tx>
          <c:spPr>
            <a:solidFill>
              <a:schemeClr val="accent2">
                <a:lumMod val="60000"/>
                <a:lumOff val="40000"/>
              </a:schemeClr>
            </a:solidFill>
            <a:ln w="25400">
              <a:noFill/>
            </a:ln>
          </c:spPr>
          <c:cat>
            <c:numRef>
              <c:f>'Con datos Pemex (2)'!$F$64:$S$64</c:f>
              <c:numCache>
                <c:formatCode>General</c:formatCode>
                <c:ptCount val="1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</c:v>
                </c:pt>
                <c:pt idx="8">
                  <c:v>2027</c:v>
                </c:pt>
                <c:pt idx="9">
                  <c:v>2028</c:v>
                </c:pt>
                <c:pt idx="10">
                  <c:v>2029</c:v>
                </c:pt>
                <c:pt idx="11">
                  <c:v>2030</c:v>
                </c:pt>
                <c:pt idx="12">
                  <c:v>2031</c:v>
                </c:pt>
                <c:pt idx="13">
                  <c:v>2032</c:v>
                </c:pt>
              </c:numCache>
            </c:numRef>
          </c:cat>
          <c:val>
            <c:numRef>
              <c:f>'Con datos Pemex (2)'!$F$67:$S$67</c:f>
              <c:numCache>
                <c:formatCode>#,##0</c:formatCode>
                <c:ptCount val="14"/>
                <c:pt idx="0">
                  <c:v>0</c:v>
                </c:pt>
                <c:pt idx="1">
                  <c:v>53.012659999999997</c:v>
                </c:pt>
                <c:pt idx="2">
                  <c:v>215.13251000000002</c:v>
                </c:pt>
                <c:pt idx="3">
                  <c:v>394.72568999999999</c:v>
                </c:pt>
                <c:pt idx="4">
                  <c:v>431.38079999999997</c:v>
                </c:pt>
                <c:pt idx="5">
                  <c:v>388.09134999999998</c:v>
                </c:pt>
                <c:pt idx="6">
                  <c:v>363.84276</c:v>
                </c:pt>
                <c:pt idx="7">
                  <c:v>320.51423999999997</c:v>
                </c:pt>
                <c:pt idx="8">
                  <c:v>266.37223</c:v>
                </c:pt>
                <c:pt idx="9">
                  <c:v>220.46133999999998</c:v>
                </c:pt>
                <c:pt idx="10">
                  <c:v>185.58614699999998</c:v>
                </c:pt>
                <c:pt idx="11">
                  <c:v>150.14883900000001</c:v>
                </c:pt>
                <c:pt idx="12">
                  <c:v>119.420761</c:v>
                </c:pt>
                <c:pt idx="13">
                  <c:v>95.623761000000002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F24-41BA-8218-669AAFB2A571}"/>
            </c:ext>
          </c:extLst>
        </c:ser>
        <c:ser>
          <c:idx val="2"/>
          <c:order val="3"/>
          <c:tx>
            <c:v>Adjudicadas PEMEX</c:v>
          </c:tx>
          <c:cat>
            <c:numRef>
              <c:f>'Con datos Pemex (2)'!$F$64:$S$64</c:f>
              <c:numCache>
                <c:formatCode>General</c:formatCode>
                <c:ptCount val="1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</c:v>
                </c:pt>
                <c:pt idx="8">
                  <c:v>2027</c:v>
                </c:pt>
                <c:pt idx="9">
                  <c:v>2028</c:v>
                </c:pt>
                <c:pt idx="10">
                  <c:v>2029</c:v>
                </c:pt>
                <c:pt idx="11">
                  <c:v>2030</c:v>
                </c:pt>
                <c:pt idx="12">
                  <c:v>2031</c:v>
                </c:pt>
                <c:pt idx="13">
                  <c:v>2032</c:v>
                </c:pt>
              </c:numCache>
            </c:numRef>
          </c:cat>
          <c:val>
            <c:numRef>
              <c:f>'Con datos Pemex (2)'!$F$69:$S$69</c:f>
              <c:numCache>
                <c:formatCode>#,##0</c:formatCode>
                <c:ptCount val="14"/>
                <c:pt idx="0">
                  <c:v>5.99369</c:v>
                </c:pt>
                <c:pt idx="1">
                  <c:v>5.7988</c:v>
                </c:pt>
                <c:pt idx="2">
                  <c:v>6.5592799999999993</c:v>
                </c:pt>
                <c:pt idx="3">
                  <c:v>6.6943799999999998</c:v>
                </c:pt>
                <c:pt idx="4">
                  <c:v>24.347560000000001</c:v>
                </c:pt>
                <c:pt idx="5">
                  <c:v>44.086599999999997</c:v>
                </c:pt>
                <c:pt idx="6">
                  <c:v>47.753549999999997</c:v>
                </c:pt>
                <c:pt idx="7">
                  <c:v>77.192039999999992</c:v>
                </c:pt>
                <c:pt idx="8">
                  <c:v>131.91444999999999</c:v>
                </c:pt>
                <c:pt idx="9">
                  <c:v>146.28973999999999</c:v>
                </c:pt>
                <c:pt idx="10">
                  <c:v>122.47398000000001</c:v>
                </c:pt>
                <c:pt idx="11">
                  <c:v>101.93858</c:v>
                </c:pt>
                <c:pt idx="12">
                  <c:v>85.500282000000013</c:v>
                </c:pt>
                <c:pt idx="13">
                  <c:v>72.266234999999995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F24-41BA-8218-669AAFB2A571}"/>
            </c:ext>
          </c:extLst>
        </c:ser>
        <c:ser>
          <c:idx val="3"/>
          <c:order val="4"/>
          <c:tx>
            <c:v>Próximas PEMEX</c:v>
          </c:tx>
          <c:spPr>
            <a:solidFill>
              <a:schemeClr val="bg2">
                <a:lumMod val="10000"/>
              </a:schemeClr>
            </a:solidFill>
            <a:ln w="25400">
              <a:noFill/>
            </a:ln>
          </c:spPr>
          <c:cat>
            <c:numRef>
              <c:f>'Con datos Pemex (2)'!$F$64:$S$64</c:f>
              <c:numCache>
                <c:formatCode>General</c:formatCode>
                <c:ptCount val="1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</c:v>
                </c:pt>
                <c:pt idx="8">
                  <c:v>2027</c:v>
                </c:pt>
                <c:pt idx="9">
                  <c:v>2028</c:v>
                </c:pt>
                <c:pt idx="10">
                  <c:v>2029</c:v>
                </c:pt>
                <c:pt idx="11">
                  <c:v>2030</c:v>
                </c:pt>
                <c:pt idx="12">
                  <c:v>2031</c:v>
                </c:pt>
                <c:pt idx="13">
                  <c:v>2032</c:v>
                </c:pt>
              </c:numCache>
            </c:numRef>
          </c:cat>
          <c:val>
            <c:numRef>
              <c:f>'Con datos Pemex (2)'!$F$70:$S$70</c:f>
              <c:numCache>
                <c:formatCode>#,##0</c:formatCode>
                <c:ptCount val="1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12.0579</c:v>
                </c:pt>
                <c:pt idx="6">
                  <c:v>53.5229</c:v>
                </c:pt>
                <c:pt idx="7">
                  <c:v>96.518909999999991</c:v>
                </c:pt>
                <c:pt idx="8">
                  <c:v>112.1452</c:v>
                </c:pt>
                <c:pt idx="9">
                  <c:v>116.62866</c:v>
                </c:pt>
                <c:pt idx="10">
                  <c:v>140.12739999999999</c:v>
                </c:pt>
                <c:pt idx="11">
                  <c:v>161.619721</c:v>
                </c:pt>
                <c:pt idx="12">
                  <c:v>162.56473699999998</c:v>
                </c:pt>
                <c:pt idx="13">
                  <c:v>173.27172000000002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F24-41BA-8218-669AAFB2A571}"/>
            </c:ext>
          </c:extLst>
        </c:ser>
        <c:ser>
          <c:idx val="9"/>
          <c:order val="5"/>
          <c:tx>
            <c:v>Adjudicadas Estado</c:v>
          </c:tx>
          <c:spPr>
            <a:solidFill>
              <a:srgbClr val="00B0F0"/>
            </a:solidFill>
            <a:ln w="25400">
              <a:noFill/>
            </a:ln>
          </c:spPr>
          <c:cat>
            <c:numRef>
              <c:f>'Con datos Pemex (2)'!$F$64:$S$64</c:f>
              <c:numCache>
                <c:formatCode>General</c:formatCode>
                <c:ptCount val="1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</c:v>
                </c:pt>
                <c:pt idx="8">
                  <c:v>2027</c:v>
                </c:pt>
                <c:pt idx="9">
                  <c:v>2028</c:v>
                </c:pt>
                <c:pt idx="10">
                  <c:v>2029</c:v>
                </c:pt>
                <c:pt idx="11">
                  <c:v>2030</c:v>
                </c:pt>
                <c:pt idx="12">
                  <c:v>2031</c:v>
                </c:pt>
                <c:pt idx="13">
                  <c:v>2032</c:v>
                </c:pt>
              </c:numCache>
            </c:numRef>
          </c:cat>
          <c:val>
            <c:numRef>
              <c:f>'Con datos Pemex (2)'!$F$72:$S$72</c:f>
              <c:numCache>
                <c:formatCode>#,##0</c:formatCode>
                <c:ptCount val="14"/>
                <c:pt idx="0">
                  <c:v>20.824312000000003</c:v>
                </c:pt>
                <c:pt idx="1">
                  <c:v>50.450192000000001</c:v>
                </c:pt>
                <c:pt idx="2">
                  <c:v>61.121035999999997</c:v>
                </c:pt>
                <c:pt idx="3">
                  <c:v>138.14412999999999</c:v>
                </c:pt>
                <c:pt idx="4">
                  <c:v>266.68948799999998</c:v>
                </c:pt>
                <c:pt idx="5">
                  <c:v>347.95420600000006</c:v>
                </c:pt>
                <c:pt idx="6">
                  <c:v>414.95806800000014</c:v>
                </c:pt>
                <c:pt idx="7">
                  <c:v>485.88668199999995</c:v>
                </c:pt>
                <c:pt idx="8">
                  <c:v>541.23499400000003</c:v>
                </c:pt>
                <c:pt idx="9">
                  <c:v>563.75763099999995</c:v>
                </c:pt>
                <c:pt idx="10">
                  <c:v>599.350459</c:v>
                </c:pt>
                <c:pt idx="11">
                  <c:v>613.09474999999986</c:v>
                </c:pt>
                <c:pt idx="12">
                  <c:v>679.26478099999986</c:v>
                </c:pt>
                <c:pt idx="13">
                  <c:v>693.4134270000003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F24-41BA-8218-669AAFB2A571}"/>
            </c:ext>
          </c:extLst>
        </c:ser>
        <c:ser>
          <c:idx val="8"/>
          <c:order val="6"/>
          <c:tx>
            <c:v>Próximas Estado</c:v>
          </c:tx>
          <c:spPr>
            <a:solidFill>
              <a:srgbClr val="0070C0"/>
            </a:solidFill>
            <a:ln w="25400">
              <a:noFill/>
            </a:ln>
          </c:spPr>
          <c:cat>
            <c:numRef>
              <c:f>'Con datos Pemex (2)'!$F$64:$S$64</c:f>
              <c:numCache>
                <c:formatCode>General</c:formatCode>
                <c:ptCount val="1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</c:v>
                </c:pt>
                <c:pt idx="8">
                  <c:v>2027</c:v>
                </c:pt>
                <c:pt idx="9">
                  <c:v>2028</c:v>
                </c:pt>
                <c:pt idx="10">
                  <c:v>2029</c:v>
                </c:pt>
                <c:pt idx="11">
                  <c:v>2030</c:v>
                </c:pt>
                <c:pt idx="12">
                  <c:v>2031</c:v>
                </c:pt>
                <c:pt idx="13">
                  <c:v>2032</c:v>
                </c:pt>
              </c:numCache>
            </c:numRef>
          </c:cat>
          <c:val>
            <c:numRef>
              <c:f>'Con datos Pemex (2)'!$F$73:$S$73</c:f>
              <c:numCache>
                <c:formatCode>#,##0</c:formatCode>
                <c:ptCount val="1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35.176319999999997</c:v>
                </c:pt>
                <c:pt idx="5">
                  <c:v>105.72522099999999</c:v>
                </c:pt>
                <c:pt idx="6">
                  <c:v>280.89427999999998</c:v>
                </c:pt>
                <c:pt idx="7">
                  <c:v>486.17379299999999</c:v>
                </c:pt>
                <c:pt idx="8">
                  <c:v>615.90741500000001</c:v>
                </c:pt>
                <c:pt idx="9">
                  <c:v>697.75387499999999</c:v>
                </c:pt>
                <c:pt idx="10">
                  <c:v>844.36344499999973</c:v>
                </c:pt>
                <c:pt idx="11">
                  <c:v>963.42736600000001</c:v>
                </c:pt>
                <c:pt idx="12">
                  <c:v>1123.3468509999998</c:v>
                </c:pt>
                <c:pt idx="13">
                  <c:v>1311.2365779999996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F24-41BA-8218-669AAFB2A5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86197000"/>
        <c:axId val="1768292888"/>
      </c:areaChart>
      <c:lineChart>
        <c:grouping val="standard"/>
        <c:varyColors val="0"/>
        <c:ser>
          <c:idx val="4"/>
          <c:order val="2"/>
          <c:tx>
            <c:v>Total</c:v>
          </c:tx>
          <c:marker>
            <c:symbol val="none"/>
          </c:marker>
          <c:dLbls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800" b="1"/>
                  </a:pPr>
                  <a:endParaRPr lang="es-MX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3F24-41BA-8218-669AAFB2A57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es-MX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val>
            <c:numRef>
              <c:f>'Con datos Pemex (2)'!$F$75:$S$75</c:f>
              <c:numCache>
                <c:formatCode>#,##0</c:formatCode>
                <c:ptCount val="14"/>
                <c:pt idx="0">
                  <c:v>1843.710169</c:v>
                </c:pt>
                <c:pt idx="1">
                  <c:v>1826.0702370000004</c:v>
                </c:pt>
                <c:pt idx="2">
                  <c:v>1869.7159840000004</c:v>
                </c:pt>
                <c:pt idx="3">
                  <c:v>2099.2343999999994</c:v>
                </c:pt>
                <c:pt idx="4">
                  <c:v>2284.3577669999995</c:v>
                </c:pt>
                <c:pt idx="5">
                  <c:v>2481.8901519999999</c:v>
                </c:pt>
                <c:pt idx="6">
                  <c:v>2742.0628659999998</c:v>
                </c:pt>
                <c:pt idx="7">
                  <c:v>2974.8285089999999</c:v>
                </c:pt>
                <c:pt idx="8">
                  <c:v>3075.3786739999996</c:v>
                </c:pt>
                <c:pt idx="9">
                  <c:v>2978.9904160000006</c:v>
                </c:pt>
                <c:pt idx="10">
                  <c:v>2957.701986</c:v>
                </c:pt>
                <c:pt idx="11">
                  <c:v>2878.7269809999998</c:v>
                </c:pt>
                <c:pt idx="12">
                  <c:v>2956.6287950000001</c:v>
                </c:pt>
                <c:pt idx="13">
                  <c:v>3074.2001840000003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3F24-41BA-8218-669AAFB2A5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86197000"/>
        <c:axId val="1768292888"/>
        <c:extLst/>
      </c:lineChart>
      <c:catAx>
        <c:axId val="2086197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800"/>
            </a:pPr>
            <a:endParaRPr lang="es-MX"/>
          </a:p>
        </c:txPr>
        <c:crossAx val="1768292888"/>
        <c:crosses val="autoZero"/>
        <c:auto val="1"/>
        <c:lblAlgn val="ctr"/>
        <c:lblOffset val="100"/>
        <c:noMultiLvlLbl val="0"/>
      </c:catAx>
      <c:valAx>
        <c:axId val="1768292888"/>
        <c:scaling>
          <c:orientation val="minMax"/>
          <c:max val="4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s-MX"/>
                  <a:t>miles de barriles diarios</a:t>
                </a:r>
              </a:p>
            </c:rich>
          </c:tx>
          <c:layout/>
          <c:overlay val="0"/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s-MX"/>
          </a:p>
        </c:txPr>
        <c:crossAx val="2086197000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egendEntry>
        <c:idx val="6"/>
        <c:delete val="1"/>
      </c:legendEntry>
      <c:layout>
        <c:manualLayout>
          <c:xMode val="edge"/>
          <c:yMode val="edge"/>
          <c:x val="2.7127199074074067E-2"/>
          <c:y val="0.85593030303030315"/>
          <c:w val="0.97287275980421029"/>
          <c:h val="0.1411053058135017"/>
        </c:manualLayout>
      </c:layout>
      <c:overlay val="0"/>
    </c:legend>
    <c:plotVisOnly val="0"/>
    <c:dispBlanksAs val="span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300">
          <a:latin typeface="+mn-lt"/>
        </a:defRPr>
      </a:pPr>
      <a:endParaRPr lang="es-MX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3000881931713287"/>
          <c:y val="4.1992159541269773E-2"/>
          <c:w val="0.7822537597803142"/>
          <c:h val="0.77647228436693505"/>
        </c:manualLayout>
      </c:layout>
      <c:areaChart>
        <c:grouping val="stacked"/>
        <c:varyColors val="0"/>
        <c:ser>
          <c:idx val="0"/>
          <c:order val="0"/>
          <c:tx>
            <c:v>Reservas</c:v>
          </c:tx>
          <c:spPr>
            <a:solidFill>
              <a:srgbClr val="C00000"/>
            </a:solidFill>
            <a:ln w="25400">
              <a:noFill/>
            </a:ln>
          </c:spPr>
          <c:cat>
            <c:numRef>
              <c:f>'Con datos Pemex (2)'!$F$168:$S$168</c:f>
              <c:numCache>
                <c:formatCode>General</c:formatCode>
                <c:ptCount val="1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</c:v>
                </c:pt>
                <c:pt idx="8">
                  <c:v>2027</c:v>
                </c:pt>
                <c:pt idx="9">
                  <c:v>2028</c:v>
                </c:pt>
                <c:pt idx="10">
                  <c:v>2029</c:v>
                </c:pt>
                <c:pt idx="11">
                  <c:v>2030</c:v>
                </c:pt>
                <c:pt idx="12">
                  <c:v>2031</c:v>
                </c:pt>
                <c:pt idx="13">
                  <c:v>2032</c:v>
                </c:pt>
              </c:numCache>
            </c:numRef>
          </c:cat>
          <c:val>
            <c:numRef>
              <c:f>'Con datos Pemex (2)'!$F$170:$S$170</c:f>
              <c:numCache>
                <c:formatCode>#,##0</c:formatCode>
                <c:ptCount val="14"/>
                <c:pt idx="0">
                  <c:v>3573.8115410000005</c:v>
                </c:pt>
                <c:pt idx="1">
                  <c:v>3278.0067800000011</c:v>
                </c:pt>
                <c:pt idx="2">
                  <c:v>3156.8562080000002</c:v>
                </c:pt>
                <c:pt idx="3">
                  <c:v>2990.9665649999993</c:v>
                </c:pt>
                <c:pt idx="4">
                  <c:v>3061.5232820000006</c:v>
                </c:pt>
                <c:pt idx="5">
                  <c:v>3203.0270889999997</c:v>
                </c:pt>
                <c:pt idx="6">
                  <c:v>3291.6297829999994</c:v>
                </c:pt>
                <c:pt idx="7">
                  <c:v>3455.7148299999972</c:v>
                </c:pt>
                <c:pt idx="8">
                  <c:v>4138.7961040000009</c:v>
                </c:pt>
                <c:pt idx="9">
                  <c:v>4193.5143010000029</c:v>
                </c:pt>
                <c:pt idx="10">
                  <c:v>3815.1314149999998</c:v>
                </c:pt>
                <c:pt idx="11">
                  <c:v>3484.5070002799994</c:v>
                </c:pt>
                <c:pt idx="12">
                  <c:v>3133.1577529999995</c:v>
                </c:pt>
                <c:pt idx="13">
                  <c:v>2813.6221409999994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5F5-439C-B18B-48161EFEA47B}"/>
            </c:ext>
          </c:extLst>
        </c:ser>
        <c:ser>
          <c:idx val="1"/>
          <c:order val="1"/>
          <c:tx>
            <c:v>Exploración Pemex</c:v>
          </c:tx>
          <c:spPr>
            <a:solidFill>
              <a:schemeClr val="accent2">
                <a:lumMod val="60000"/>
                <a:lumOff val="40000"/>
              </a:schemeClr>
            </a:solidFill>
            <a:ln w="25400">
              <a:noFill/>
            </a:ln>
          </c:spPr>
          <c:cat>
            <c:numRef>
              <c:f>'Con datos Pemex (2)'!$F$168:$S$168</c:f>
              <c:numCache>
                <c:formatCode>General</c:formatCode>
                <c:ptCount val="1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</c:v>
                </c:pt>
                <c:pt idx="8">
                  <c:v>2027</c:v>
                </c:pt>
                <c:pt idx="9">
                  <c:v>2028</c:v>
                </c:pt>
                <c:pt idx="10">
                  <c:v>2029</c:v>
                </c:pt>
                <c:pt idx="11">
                  <c:v>2030</c:v>
                </c:pt>
                <c:pt idx="12">
                  <c:v>2031</c:v>
                </c:pt>
                <c:pt idx="13">
                  <c:v>2032</c:v>
                </c:pt>
              </c:numCache>
            </c:numRef>
          </c:cat>
          <c:val>
            <c:numRef>
              <c:f>'Con datos Pemex (2)'!$F$171:$S$171</c:f>
              <c:numCache>
                <c:formatCode>#,##0</c:formatCode>
                <c:ptCount val="14"/>
                <c:pt idx="0">
                  <c:v>0</c:v>
                </c:pt>
                <c:pt idx="1">
                  <c:v>63.435000000000002</c:v>
                </c:pt>
                <c:pt idx="2">
                  <c:v>266.7201</c:v>
                </c:pt>
                <c:pt idx="3">
                  <c:v>449.25770000000006</c:v>
                </c:pt>
                <c:pt idx="4">
                  <c:v>502.20350000000002</c:v>
                </c:pt>
                <c:pt idx="5">
                  <c:v>543.79561999999999</c:v>
                </c:pt>
                <c:pt idx="6">
                  <c:v>693.39889000000005</c:v>
                </c:pt>
                <c:pt idx="7">
                  <c:v>745.69262999999989</c:v>
                </c:pt>
                <c:pt idx="8">
                  <c:v>654.13443999999993</c:v>
                </c:pt>
                <c:pt idx="9">
                  <c:v>535.23658</c:v>
                </c:pt>
                <c:pt idx="10">
                  <c:v>439.88996000000003</c:v>
                </c:pt>
                <c:pt idx="11">
                  <c:v>354.85439999999994</c:v>
                </c:pt>
                <c:pt idx="12">
                  <c:v>281.57114999999999</c:v>
                </c:pt>
                <c:pt idx="13">
                  <c:v>224.51846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5F5-439C-B18B-48161EFEA47B}"/>
            </c:ext>
          </c:extLst>
        </c:ser>
        <c:ser>
          <c:idx val="2"/>
          <c:order val="3"/>
          <c:tx>
            <c:v>Adjudicadas PEMEX</c:v>
          </c:tx>
          <c:spPr>
            <a:solidFill>
              <a:srgbClr val="EAEAEA">
                <a:lumMod val="75000"/>
              </a:srgbClr>
            </a:solidFill>
            <a:ln w="25400">
              <a:noFill/>
            </a:ln>
          </c:spPr>
          <c:cat>
            <c:numRef>
              <c:f>'Con datos Pemex (2)'!$F$168:$S$168</c:f>
              <c:numCache>
                <c:formatCode>General</c:formatCode>
                <c:ptCount val="1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</c:v>
                </c:pt>
                <c:pt idx="8">
                  <c:v>2027</c:v>
                </c:pt>
                <c:pt idx="9">
                  <c:v>2028</c:v>
                </c:pt>
                <c:pt idx="10">
                  <c:v>2029</c:v>
                </c:pt>
                <c:pt idx="11">
                  <c:v>2030</c:v>
                </c:pt>
                <c:pt idx="12">
                  <c:v>2031</c:v>
                </c:pt>
                <c:pt idx="13">
                  <c:v>2032</c:v>
                </c:pt>
              </c:numCache>
            </c:numRef>
          </c:cat>
          <c:val>
            <c:numRef>
              <c:f>'Con datos Pemex (2)'!$F$173:$S$173</c:f>
              <c:numCache>
                <c:formatCode>_-* #,##0_-;\-* #,##0_-;_-* "-"??_-;_-@_-</c:formatCode>
                <c:ptCount val="14"/>
                <c:pt idx="0">
                  <c:v>19.22795</c:v>
                </c:pt>
                <c:pt idx="1">
                  <c:v>18.153960000000001</c:v>
                </c:pt>
                <c:pt idx="2">
                  <c:v>19.562799999999999</c:v>
                </c:pt>
                <c:pt idx="3">
                  <c:v>20.811790000000002</c:v>
                </c:pt>
                <c:pt idx="4">
                  <c:v>31.17747</c:v>
                </c:pt>
                <c:pt idx="5">
                  <c:v>49.850719999999995</c:v>
                </c:pt>
                <c:pt idx="6">
                  <c:v>52.919269999999997</c:v>
                </c:pt>
                <c:pt idx="7">
                  <c:v>122.99126999999999</c:v>
                </c:pt>
                <c:pt idx="8">
                  <c:v>298.62246000000005</c:v>
                </c:pt>
                <c:pt idx="9">
                  <c:v>554.02541999999994</c:v>
                </c:pt>
                <c:pt idx="10">
                  <c:v>826.97289999999987</c:v>
                </c:pt>
                <c:pt idx="11">
                  <c:v>790.97919999999999</c:v>
                </c:pt>
                <c:pt idx="12">
                  <c:v>801.75397999999996</c:v>
                </c:pt>
                <c:pt idx="13">
                  <c:v>1000.4480199999999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5F5-439C-B18B-48161EFEA47B}"/>
            </c:ext>
          </c:extLst>
        </c:ser>
        <c:ser>
          <c:idx val="3"/>
          <c:order val="4"/>
          <c:tx>
            <c:v>Próximas PEMEX</c:v>
          </c:tx>
          <c:spPr>
            <a:solidFill>
              <a:schemeClr val="tx1">
                <a:lumMod val="95000"/>
                <a:lumOff val="5000"/>
              </a:schemeClr>
            </a:solidFill>
            <a:ln w="25400">
              <a:noFill/>
            </a:ln>
          </c:spPr>
          <c:cat>
            <c:numRef>
              <c:f>'Con datos Pemex (2)'!$F$168:$S$168</c:f>
              <c:numCache>
                <c:formatCode>General</c:formatCode>
                <c:ptCount val="1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</c:v>
                </c:pt>
                <c:pt idx="8">
                  <c:v>2027</c:v>
                </c:pt>
                <c:pt idx="9">
                  <c:v>2028</c:v>
                </c:pt>
                <c:pt idx="10">
                  <c:v>2029</c:v>
                </c:pt>
                <c:pt idx="11">
                  <c:v>2030</c:v>
                </c:pt>
                <c:pt idx="12">
                  <c:v>2031</c:v>
                </c:pt>
                <c:pt idx="13">
                  <c:v>2032</c:v>
                </c:pt>
              </c:numCache>
            </c:numRef>
          </c:cat>
          <c:val>
            <c:numRef>
              <c:f>'Con datos Pemex (2)'!$F$174:$S$174</c:f>
              <c:numCache>
                <c:formatCode>#,##0</c:formatCode>
                <c:ptCount val="1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0.50769699999999995</c:v>
                </c:pt>
                <c:pt idx="6">
                  <c:v>2.2535799999999999</c:v>
                </c:pt>
                <c:pt idx="7">
                  <c:v>4.5427999999999997</c:v>
                </c:pt>
                <c:pt idx="8">
                  <c:v>6.51173</c:v>
                </c:pt>
                <c:pt idx="9">
                  <c:v>10.431256000000001</c:v>
                </c:pt>
                <c:pt idx="10">
                  <c:v>20.816780000000001</c:v>
                </c:pt>
                <c:pt idx="11">
                  <c:v>28.564293000000003</c:v>
                </c:pt>
                <c:pt idx="12">
                  <c:v>32.878788</c:v>
                </c:pt>
                <c:pt idx="13">
                  <c:v>42.715224999999997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5F5-439C-B18B-48161EFEA47B}"/>
            </c:ext>
          </c:extLst>
        </c:ser>
        <c:ser>
          <c:idx val="9"/>
          <c:order val="5"/>
          <c:tx>
            <c:v>Adjudicadas Estado</c:v>
          </c:tx>
          <c:spPr>
            <a:solidFill>
              <a:srgbClr val="00B0F0"/>
            </a:solidFill>
          </c:spPr>
          <c:cat>
            <c:numRef>
              <c:f>'Con datos Pemex (2)'!$F$168:$S$168</c:f>
              <c:numCache>
                <c:formatCode>General</c:formatCode>
                <c:ptCount val="1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</c:v>
                </c:pt>
                <c:pt idx="8">
                  <c:v>2027</c:v>
                </c:pt>
                <c:pt idx="9">
                  <c:v>2028</c:v>
                </c:pt>
                <c:pt idx="10">
                  <c:v>2029</c:v>
                </c:pt>
                <c:pt idx="11">
                  <c:v>2030</c:v>
                </c:pt>
                <c:pt idx="12">
                  <c:v>2031</c:v>
                </c:pt>
                <c:pt idx="13">
                  <c:v>2032</c:v>
                </c:pt>
              </c:numCache>
            </c:numRef>
          </c:cat>
          <c:val>
            <c:numRef>
              <c:f>'Con datos Pemex (2)'!$F$176:$S$176</c:f>
              <c:numCache>
                <c:formatCode>#,##0</c:formatCode>
                <c:ptCount val="14"/>
                <c:pt idx="0">
                  <c:v>86.258400000000023</c:v>
                </c:pt>
                <c:pt idx="1">
                  <c:v>207.84511800000001</c:v>
                </c:pt>
                <c:pt idx="2">
                  <c:v>206.90321</c:v>
                </c:pt>
                <c:pt idx="3">
                  <c:v>234.05439599999997</c:v>
                </c:pt>
                <c:pt idx="4">
                  <c:v>283.83010999999999</c:v>
                </c:pt>
                <c:pt idx="5">
                  <c:v>371.10340000000014</c:v>
                </c:pt>
                <c:pt idx="6">
                  <c:v>531.92240000000004</c:v>
                </c:pt>
                <c:pt idx="7">
                  <c:v>692.32190500000002</c:v>
                </c:pt>
                <c:pt idx="8">
                  <c:v>814.96583600000019</c:v>
                </c:pt>
                <c:pt idx="9">
                  <c:v>867.8887749999999</c:v>
                </c:pt>
                <c:pt idx="10">
                  <c:v>1187.7693859999999</c:v>
                </c:pt>
                <c:pt idx="11">
                  <c:v>1584.2249829999998</c:v>
                </c:pt>
                <c:pt idx="12">
                  <c:v>1711.8702460000002</c:v>
                </c:pt>
                <c:pt idx="13">
                  <c:v>1950.9982840000005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5F5-439C-B18B-48161EFEA47B}"/>
            </c:ext>
          </c:extLst>
        </c:ser>
        <c:ser>
          <c:idx val="8"/>
          <c:order val="6"/>
          <c:tx>
            <c:v>Próximas Estado</c:v>
          </c:tx>
          <c:spPr>
            <a:solidFill>
              <a:srgbClr val="0070C0"/>
            </a:solidFill>
            <a:ln w="25400">
              <a:noFill/>
            </a:ln>
          </c:spPr>
          <c:cat>
            <c:numRef>
              <c:f>'Con datos Pemex (2)'!$F$168:$S$168</c:f>
              <c:numCache>
                <c:formatCode>General</c:formatCode>
                <c:ptCount val="1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</c:v>
                </c:pt>
                <c:pt idx="8">
                  <c:v>2027</c:v>
                </c:pt>
                <c:pt idx="9">
                  <c:v>2028</c:v>
                </c:pt>
                <c:pt idx="10">
                  <c:v>2029</c:v>
                </c:pt>
                <c:pt idx="11">
                  <c:v>2030</c:v>
                </c:pt>
                <c:pt idx="12">
                  <c:v>2031</c:v>
                </c:pt>
                <c:pt idx="13">
                  <c:v>2032</c:v>
                </c:pt>
              </c:numCache>
            </c:numRef>
          </c:cat>
          <c:val>
            <c:numRef>
              <c:f>'Con datos Pemex (2)'!$F$177:$S$177</c:f>
              <c:numCache>
                <c:formatCode>_-* #,##0_-;\-* #,##0_-;_-* "-"??_-;_-@_-</c:formatCode>
                <c:ptCount val="1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11.93207</c:v>
                </c:pt>
                <c:pt idx="5">
                  <c:v>76.177119000000005</c:v>
                </c:pt>
                <c:pt idx="6">
                  <c:v>196.27070800000004</c:v>
                </c:pt>
                <c:pt idx="7">
                  <c:v>409.37218000000007</c:v>
                </c:pt>
                <c:pt idx="8">
                  <c:v>666.50264199999992</c:v>
                </c:pt>
                <c:pt idx="9">
                  <c:v>828.51056900000003</c:v>
                </c:pt>
                <c:pt idx="10">
                  <c:v>959.88894699999992</c:v>
                </c:pt>
                <c:pt idx="11">
                  <c:v>1000.5398</c:v>
                </c:pt>
                <c:pt idx="12">
                  <c:v>984.49589500000002</c:v>
                </c:pt>
                <c:pt idx="13">
                  <c:v>1000.427735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5F5-439C-B18B-48161EFEA4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86197000"/>
        <c:axId val="1768292888"/>
      </c:areaChart>
      <c:lineChart>
        <c:grouping val="standard"/>
        <c:varyColors val="0"/>
        <c:ser>
          <c:idx val="4"/>
          <c:order val="2"/>
          <c:tx>
            <c:v>Total</c:v>
          </c:tx>
          <c:marker>
            <c:symbol val="none"/>
          </c:marker>
          <c:dLbls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800" b="1"/>
                  </a:pPr>
                  <a:endParaRPr lang="es-MX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05F5-439C-B18B-48161EFEA47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es-MX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val>
            <c:numRef>
              <c:f>'Con datos Pemex (2)'!$F$179:$S$179</c:f>
              <c:numCache>
                <c:formatCode>#,##0</c:formatCode>
                <c:ptCount val="14"/>
                <c:pt idx="0">
                  <c:v>3679.2978910000006</c:v>
                </c:pt>
                <c:pt idx="1">
                  <c:v>3567.4408580000013</c:v>
                </c:pt>
                <c:pt idx="2">
                  <c:v>3650.0423180000003</c:v>
                </c:pt>
                <c:pt idx="3">
                  <c:v>3695.0904509999996</c:v>
                </c:pt>
                <c:pt idx="4">
                  <c:v>3890.6664320000009</c:v>
                </c:pt>
                <c:pt idx="5">
                  <c:v>4244.4616449999994</c:v>
                </c:pt>
                <c:pt idx="6">
                  <c:v>4768.3946309999992</c:v>
                </c:pt>
                <c:pt idx="7">
                  <c:v>5430.6356149999965</c:v>
                </c:pt>
                <c:pt idx="8">
                  <c:v>6579.5332120000003</c:v>
                </c:pt>
                <c:pt idx="9">
                  <c:v>6989.6069010000028</c:v>
                </c:pt>
                <c:pt idx="10">
                  <c:v>7250.4693879999995</c:v>
                </c:pt>
                <c:pt idx="11">
                  <c:v>7243.6696762799993</c:v>
                </c:pt>
                <c:pt idx="12">
                  <c:v>6945.7278119999992</c:v>
                </c:pt>
                <c:pt idx="13">
                  <c:v>7032.7298649999993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05F5-439C-B18B-48161EFEA4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86197000"/>
        <c:axId val="1768292888"/>
        <c:extLst/>
      </c:lineChart>
      <c:catAx>
        <c:axId val="2086197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600"/>
            </a:pPr>
            <a:endParaRPr lang="es-MX"/>
          </a:p>
        </c:txPr>
        <c:crossAx val="1768292888"/>
        <c:crosses val="autoZero"/>
        <c:auto val="1"/>
        <c:lblAlgn val="ctr"/>
        <c:lblOffset val="100"/>
        <c:noMultiLvlLbl val="0"/>
      </c:catAx>
      <c:valAx>
        <c:axId val="1768292888"/>
        <c:scaling>
          <c:orientation val="minMax"/>
          <c:max val="10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s-MX"/>
                  <a:t>millones de pies cúbicos diarios</a:t>
                </a:r>
              </a:p>
            </c:rich>
          </c:tx>
          <c:layout/>
          <c:overlay val="0"/>
        </c:title>
        <c:numFmt formatCode="#,##0" sourceLinked="0"/>
        <c:majorTickMark val="none"/>
        <c:minorTickMark val="none"/>
        <c:tickLblPos val="nextTo"/>
        <c:spPr>
          <a:noFill/>
          <a:effectLst/>
        </c:spPr>
        <c:txPr>
          <a:bodyPr rot="-60000000" vert="horz"/>
          <a:lstStyle/>
          <a:p>
            <a:pPr>
              <a:defRPr sz="1600"/>
            </a:pPr>
            <a:endParaRPr lang="es-MX"/>
          </a:p>
        </c:txPr>
        <c:crossAx val="2086197000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egendEntry>
        <c:idx val="6"/>
        <c:delete val="1"/>
      </c:legendEntry>
      <c:layout/>
      <c:overlay val="0"/>
      <c:txPr>
        <a:bodyPr/>
        <a:lstStyle/>
        <a:p>
          <a:pPr>
            <a:defRPr sz="1400"/>
          </a:pPr>
          <a:endParaRPr lang="es-MX"/>
        </a:p>
      </c:txPr>
    </c:legend>
    <c:plotVisOnly val="0"/>
    <c:dispBlanksAs val="span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300">
          <a:latin typeface="+mn-lt"/>
        </a:defRPr>
      </a:pPr>
      <a:endParaRPr lang="es-MX"/>
    </a:p>
  </c:txPr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8212D7A-C1B2-42F5-9E07-48E4F224320A}" type="doc">
      <dgm:prSet loTypeId="urn:microsoft.com/office/officeart/2005/8/layout/StepDownProcess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2BA14F03-474C-4D3D-BD95-48577E681A3F}">
      <dgm:prSet phldrT="[Texto]" custT="1"/>
      <dgm:spPr/>
      <dgm:t>
        <a:bodyPr/>
        <a:lstStyle/>
        <a:p>
          <a:r>
            <a:rPr lang="es-ES" sz="2000" dirty="0">
              <a:latin typeface="+mn-lt"/>
            </a:rPr>
            <a:t>Plan Quinquenal de Licitaciones</a:t>
          </a:r>
        </a:p>
      </dgm:t>
    </dgm:pt>
    <dgm:pt modelId="{0496C23F-E04B-4CA9-BEBF-9BFEBFA99FE7}" type="parTrans" cxnId="{02F24A04-C45A-4F49-B6D8-C6A1EA7D839B}">
      <dgm:prSet/>
      <dgm:spPr/>
      <dgm:t>
        <a:bodyPr/>
        <a:lstStyle/>
        <a:p>
          <a:endParaRPr lang="es-ES">
            <a:latin typeface="+mn-lt"/>
          </a:endParaRPr>
        </a:p>
      </dgm:t>
    </dgm:pt>
    <dgm:pt modelId="{F503E7EE-2BA8-4CDA-8655-7BBAE3550DB9}" type="sibTrans" cxnId="{02F24A04-C45A-4F49-B6D8-C6A1EA7D839B}">
      <dgm:prSet/>
      <dgm:spPr/>
      <dgm:t>
        <a:bodyPr/>
        <a:lstStyle/>
        <a:p>
          <a:endParaRPr lang="es-ES">
            <a:latin typeface="+mn-lt"/>
          </a:endParaRPr>
        </a:p>
      </dgm:t>
    </dgm:pt>
    <dgm:pt modelId="{E744DDD1-306D-467B-B267-01AB01B8C4B7}">
      <dgm:prSet phldrT="[Texto]" custT="1"/>
      <dgm:spPr/>
      <dgm:t>
        <a:bodyPr/>
        <a:lstStyle/>
        <a:p>
          <a:pPr>
            <a:buNone/>
          </a:pPr>
          <a:r>
            <a:rPr lang="es-ES" sz="1600" b="1" dirty="0">
              <a:latin typeface="+mn-lt"/>
            </a:rPr>
            <a:t>Junio 2015</a:t>
          </a:r>
        </a:p>
      </dgm:t>
    </dgm:pt>
    <dgm:pt modelId="{15EAA7A3-1326-4AA7-8585-04B7A0B0EA48}" type="parTrans" cxnId="{B96B2625-440C-41A8-82D4-498D5A188FDA}">
      <dgm:prSet/>
      <dgm:spPr/>
      <dgm:t>
        <a:bodyPr/>
        <a:lstStyle/>
        <a:p>
          <a:endParaRPr lang="es-ES">
            <a:latin typeface="+mn-lt"/>
          </a:endParaRPr>
        </a:p>
      </dgm:t>
    </dgm:pt>
    <dgm:pt modelId="{3C3AF554-1097-4882-BC9F-9FD390618B3A}" type="sibTrans" cxnId="{B96B2625-440C-41A8-82D4-498D5A188FDA}">
      <dgm:prSet/>
      <dgm:spPr/>
      <dgm:t>
        <a:bodyPr/>
        <a:lstStyle/>
        <a:p>
          <a:endParaRPr lang="es-ES">
            <a:latin typeface="+mn-lt"/>
          </a:endParaRPr>
        </a:p>
      </dgm:t>
    </dgm:pt>
    <dgm:pt modelId="{F45FB68F-B276-4D2E-A977-9E342CC7ED4F}">
      <dgm:prSet phldrT="[Texto]" custT="1"/>
      <dgm:spPr/>
      <dgm:t>
        <a:bodyPr/>
        <a:lstStyle/>
        <a:p>
          <a:r>
            <a:rPr lang="es-ES" sz="2000" dirty="0">
              <a:latin typeface="+mn-lt"/>
            </a:rPr>
            <a:t>Evaluación </a:t>
          </a:r>
          <a:r>
            <a:rPr lang="es-ES" sz="2000" dirty="0" smtClean="0">
              <a:latin typeface="+mn-lt"/>
            </a:rPr>
            <a:t>2015</a:t>
          </a:r>
          <a:endParaRPr lang="es-ES" sz="2000" dirty="0">
            <a:latin typeface="+mn-lt"/>
          </a:endParaRPr>
        </a:p>
      </dgm:t>
    </dgm:pt>
    <dgm:pt modelId="{AA9144B7-E87B-4FF3-BDBB-4AA7E941C872}" type="parTrans" cxnId="{DEA06055-C1C6-4729-8D79-6FAC275126BA}">
      <dgm:prSet/>
      <dgm:spPr/>
      <dgm:t>
        <a:bodyPr/>
        <a:lstStyle/>
        <a:p>
          <a:endParaRPr lang="es-ES">
            <a:latin typeface="+mn-lt"/>
          </a:endParaRPr>
        </a:p>
      </dgm:t>
    </dgm:pt>
    <dgm:pt modelId="{C4CCE2AF-520B-4A26-A5CB-A7A77403E213}" type="sibTrans" cxnId="{DEA06055-C1C6-4729-8D79-6FAC275126BA}">
      <dgm:prSet/>
      <dgm:spPr/>
      <dgm:t>
        <a:bodyPr/>
        <a:lstStyle/>
        <a:p>
          <a:endParaRPr lang="es-ES">
            <a:latin typeface="+mn-lt"/>
          </a:endParaRPr>
        </a:p>
      </dgm:t>
    </dgm:pt>
    <dgm:pt modelId="{80680758-09CB-4CEE-BDB9-AF5CE64FAD59}">
      <dgm:prSet phldrT="[Texto]" custT="1"/>
      <dgm:spPr/>
      <dgm:t>
        <a:bodyPr/>
        <a:lstStyle/>
        <a:p>
          <a:pPr>
            <a:buNone/>
          </a:pPr>
          <a:r>
            <a:rPr lang="es-ES" sz="1600" b="1" dirty="0">
              <a:latin typeface="+mn-lt"/>
            </a:rPr>
            <a:t>3</a:t>
          </a:r>
          <a:r>
            <a:rPr lang="es-ES" sz="1600" b="1" baseline="30000" dirty="0">
              <a:latin typeface="+mn-lt"/>
            </a:rPr>
            <a:t>er</a:t>
          </a:r>
          <a:r>
            <a:rPr lang="es-ES" sz="1600" b="1" dirty="0">
              <a:latin typeface="+mn-lt"/>
            </a:rPr>
            <a:t> Trimestre 2015</a:t>
          </a:r>
          <a:endParaRPr lang="es-ES" sz="1100" b="1" dirty="0">
            <a:latin typeface="+mn-lt"/>
          </a:endParaRPr>
        </a:p>
      </dgm:t>
    </dgm:pt>
    <dgm:pt modelId="{F9831C40-F857-4AE9-BD1B-E1A01F399510}" type="parTrans" cxnId="{0416F82B-C8EB-4AFE-82E5-0692C02476E7}">
      <dgm:prSet/>
      <dgm:spPr/>
      <dgm:t>
        <a:bodyPr/>
        <a:lstStyle/>
        <a:p>
          <a:endParaRPr lang="es-ES">
            <a:latin typeface="+mn-lt"/>
          </a:endParaRPr>
        </a:p>
      </dgm:t>
    </dgm:pt>
    <dgm:pt modelId="{624764EA-E352-4533-9B3D-ED76F60FFF1A}" type="sibTrans" cxnId="{0416F82B-C8EB-4AFE-82E5-0692C02476E7}">
      <dgm:prSet/>
      <dgm:spPr/>
      <dgm:t>
        <a:bodyPr/>
        <a:lstStyle/>
        <a:p>
          <a:endParaRPr lang="es-ES">
            <a:latin typeface="+mn-lt"/>
          </a:endParaRPr>
        </a:p>
      </dgm:t>
    </dgm:pt>
    <dgm:pt modelId="{574B51AF-76D2-4442-9D81-569ED1C8618E}">
      <dgm:prSet phldrT="[Texto]" custT="1"/>
      <dgm:spPr/>
      <dgm:t>
        <a:bodyPr/>
        <a:lstStyle/>
        <a:p>
          <a:r>
            <a:rPr lang="es-ES" sz="2000" dirty="0">
              <a:latin typeface="+mn-lt"/>
            </a:rPr>
            <a:t>Evaluación </a:t>
          </a:r>
          <a:r>
            <a:rPr lang="es-ES" sz="2000" dirty="0" smtClean="0">
              <a:latin typeface="+mn-lt"/>
            </a:rPr>
            <a:t>2016</a:t>
          </a:r>
          <a:endParaRPr lang="es-ES" sz="2000" dirty="0">
            <a:latin typeface="+mn-lt"/>
          </a:endParaRPr>
        </a:p>
      </dgm:t>
    </dgm:pt>
    <dgm:pt modelId="{19A0EEE6-3992-4E3D-BEEA-CFAACC2E9623}" type="parTrans" cxnId="{61F69987-BA63-4298-8652-3F7BC6DBFD86}">
      <dgm:prSet/>
      <dgm:spPr/>
      <dgm:t>
        <a:bodyPr/>
        <a:lstStyle/>
        <a:p>
          <a:endParaRPr lang="es-ES">
            <a:latin typeface="+mn-lt"/>
          </a:endParaRPr>
        </a:p>
      </dgm:t>
    </dgm:pt>
    <dgm:pt modelId="{1AF709E7-FE02-4396-A44D-1D3A6B40C1D1}" type="sibTrans" cxnId="{61F69987-BA63-4298-8652-3F7BC6DBFD86}">
      <dgm:prSet/>
      <dgm:spPr/>
      <dgm:t>
        <a:bodyPr/>
        <a:lstStyle/>
        <a:p>
          <a:endParaRPr lang="es-ES">
            <a:latin typeface="+mn-lt"/>
          </a:endParaRPr>
        </a:p>
      </dgm:t>
    </dgm:pt>
    <dgm:pt modelId="{DF844A5E-8D1F-4A65-8556-4B3CB36715AB}">
      <dgm:prSet phldrT="[Texto]" custT="1"/>
      <dgm:spPr/>
      <dgm:t>
        <a:bodyPr/>
        <a:lstStyle/>
        <a:p>
          <a:pPr>
            <a:buNone/>
          </a:pPr>
          <a:r>
            <a:rPr lang="es-ES" sz="1600" b="1" dirty="0">
              <a:latin typeface="+mn-lt"/>
            </a:rPr>
            <a:t>3</a:t>
          </a:r>
          <a:r>
            <a:rPr lang="es-ES" sz="1600" b="1" baseline="30000" dirty="0">
              <a:latin typeface="+mn-lt"/>
            </a:rPr>
            <a:t>er</a:t>
          </a:r>
          <a:r>
            <a:rPr lang="es-ES" sz="1600" b="1" dirty="0">
              <a:latin typeface="+mn-lt"/>
            </a:rPr>
            <a:t> Trimestre  2016</a:t>
          </a:r>
          <a:endParaRPr lang="es-ES" sz="1000" b="1" dirty="0">
            <a:latin typeface="+mn-lt"/>
          </a:endParaRPr>
        </a:p>
      </dgm:t>
    </dgm:pt>
    <dgm:pt modelId="{217A0BCA-BFF5-4191-B996-8109E929908E}" type="parTrans" cxnId="{2E9EA5DE-025A-49D1-AAA3-C05F308E0687}">
      <dgm:prSet/>
      <dgm:spPr/>
      <dgm:t>
        <a:bodyPr/>
        <a:lstStyle/>
        <a:p>
          <a:endParaRPr lang="es-ES">
            <a:latin typeface="+mn-lt"/>
          </a:endParaRPr>
        </a:p>
      </dgm:t>
    </dgm:pt>
    <dgm:pt modelId="{50508A52-0FA9-4FE7-8454-96F581201619}" type="sibTrans" cxnId="{2E9EA5DE-025A-49D1-AAA3-C05F308E0687}">
      <dgm:prSet/>
      <dgm:spPr/>
      <dgm:t>
        <a:bodyPr/>
        <a:lstStyle/>
        <a:p>
          <a:endParaRPr lang="es-ES">
            <a:latin typeface="+mn-lt"/>
          </a:endParaRPr>
        </a:p>
      </dgm:t>
    </dgm:pt>
    <dgm:pt modelId="{7ABDB76E-0390-4995-ABA8-3AD39B05F61A}">
      <dgm:prSet phldrT="[Texto]" custT="1"/>
      <dgm:spPr/>
      <dgm:t>
        <a:bodyPr/>
        <a:lstStyle/>
        <a:p>
          <a:r>
            <a:rPr lang="es-ES" sz="2000" dirty="0">
              <a:latin typeface="+mn-lt"/>
            </a:rPr>
            <a:t>Evaluación 2017</a:t>
          </a:r>
        </a:p>
      </dgm:t>
    </dgm:pt>
    <dgm:pt modelId="{7817644A-15AC-408E-8AB1-EE57F3AAEB0C}" type="parTrans" cxnId="{2CE735CF-934A-463F-ACE1-A9E2B36F5F04}">
      <dgm:prSet/>
      <dgm:spPr/>
      <dgm:t>
        <a:bodyPr/>
        <a:lstStyle/>
        <a:p>
          <a:endParaRPr lang="es-ES">
            <a:latin typeface="+mn-lt"/>
          </a:endParaRPr>
        </a:p>
      </dgm:t>
    </dgm:pt>
    <dgm:pt modelId="{19035BF7-EBA3-430E-BA75-AFA6C13BA15C}" type="sibTrans" cxnId="{2CE735CF-934A-463F-ACE1-A9E2B36F5F04}">
      <dgm:prSet/>
      <dgm:spPr/>
      <dgm:t>
        <a:bodyPr/>
        <a:lstStyle/>
        <a:p>
          <a:endParaRPr lang="es-ES">
            <a:latin typeface="+mn-lt"/>
          </a:endParaRPr>
        </a:p>
      </dgm:t>
    </dgm:pt>
    <dgm:pt modelId="{189856D2-43D0-4011-81E0-F68FC5FF57C4}">
      <dgm:prSet phldrT="[Texto]" custT="1"/>
      <dgm:spPr/>
      <dgm:t>
        <a:bodyPr/>
        <a:lstStyle/>
        <a:p>
          <a:pPr>
            <a:buNone/>
          </a:pPr>
          <a:r>
            <a:rPr lang="es-ES" sz="1600" b="1" dirty="0">
              <a:latin typeface="+mn-lt"/>
            </a:rPr>
            <a:t>3</a:t>
          </a:r>
          <a:r>
            <a:rPr lang="es-ES" sz="1600" b="1" baseline="30000" dirty="0">
              <a:latin typeface="+mn-lt"/>
            </a:rPr>
            <a:t>er</a:t>
          </a:r>
          <a:r>
            <a:rPr lang="es-ES" sz="1600" b="1" dirty="0">
              <a:latin typeface="+mn-lt"/>
            </a:rPr>
            <a:t> Trimestre 2017</a:t>
          </a:r>
        </a:p>
      </dgm:t>
    </dgm:pt>
    <dgm:pt modelId="{630D452E-3111-43EF-9825-781CD4793F6B}" type="parTrans" cxnId="{CBF1158B-CCF7-49FC-ACB3-7ABDABCAD148}">
      <dgm:prSet/>
      <dgm:spPr/>
      <dgm:t>
        <a:bodyPr/>
        <a:lstStyle/>
        <a:p>
          <a:endParaRPr lang="es-ES">
            <a:latin typeface="+mn-lt"/>
          </a:endParaRPr>
        </a:p>
      </dgm:t>
    </dgm:pt>
    <dgm:pt modelId="{40D83BFE-E62D-4E58-BF27-D258353BD345}" type="sibTrans" cxnId="{CBF1158B-CCF7-49FC-ACB3-7ABDABCAD148}">
      <dgm:prSet/>
      <dgm:spPr/>
      <dgm:t>
        <a:bodyPr/>
        <a:lstStyle/>
        <a:p>
          <a:endParaRPr lang="es-ES">
            <a:latin typeface="+mn-lt"/>
          </a:endParaRPr>
        </a:p>
      </dgm:t>
    </dgm:pt>
    <dgm:pt modelId="{D59C2219-75B4-44FC-AF3C-2E6D5782C1EB}">
      <dgm:prSet phldrT="[Texto]" custT="1"/>
      <dgm:spPr/>
      <dgm:t>
        <a:bodyPr/>
        <a:lstStyle/>
        <a:p>
          <a:r>
            <a:rPr lang="es-ES" sz="2000" dirty="0">
              <a:latin typeface="+mn-lt"/>
            </a:rPr>
            <a:t>Evaluación 2018</a:t>
          </a:r>
        </a:p>
      </dgm:t>
    </dgm:pt>
    <dgm:pt modelId="{465BF478-9949-4CC5-91A5-E1835A0590F2}" type="parTrans" cxnId="{31B36273-3D7B-4A89-B4C0-EB841692A09C}">
      <dgm:prSet/>
      <dgm:spPr/>
      <dgm:t>
        <a:bodyPr/>
        <a:lstStyle/>
        <a:p>
          <a:endParaRPr lang="es-ES">
            <a:latin typeface="+mn-lt"/>
          </a:endParaRPr>
        </a:p>
      </dgm:t>
    </dgm:pt>
    <dgm:pt modelId="{8A2D83B7-92F4-4A43-9047-993D1592DD1B}" type="sibTrans" cxnId="{31B36273-3D7B-4A89-B4C0-EB841692A09C}">
      <dgm:prSet/>
      <dgm:spPr/>
      <dgm:t>
        <a:bodyPr/>
        <a:lstStyle/>
        <a:p>
          <a:endParaRPr lang="es-ES">
            <a:latin typeface="+mn-lt"/>
          </a:endParaRPr>
        </a:p>
      </dgm:t>
    </dgm:pt>
    <dgm:pt modelId="{CB9C4F7E-3B14-474F-8A14-4D9B1A24EC79}" type="pres">
      <dgm:prSet presAssocID="{48212D7A-C1B2-42F5-9E07-48E4F224320A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2884C146-3D23-44D2-A7E6-318B3202DFEB}" type="pres">
      <dgm:prSet presAssocID="{2BA14F03-474C-4D3D-BD95-48577E681A3F}" presName="composite" presStyleCnt="0"/>
      <dgm:spPr/>
    </dgm:pt>
    <dgm:pt modelId="{2369EDBB-AF76-453E-9BE0-EB4A66751BC3}" type="pres">
      <dgm:prSet presAssocID="{2BA14F03-474C-4D3D-BD95-48577E681A3F}" presName="bentUpArrow1" presStyleLbl="alignImgPlace1" presStyleIdx="0" presStyleCnt="4"/>
      <dgm:spPr/>
    </dgm:pt>
    <dgm:pt modelId="{BC089B5F-ED52-429F-81BC-3F5C55DF1D7E}" type="pres">
      <dgm:prSet presAssocID="{2BA14F03-474C-4D3D-BD95-48577E681A3F}" presName="ParentText" presStyleLbl="node1" presStyleIdx="0" presStyleCnt="5" custScaleX="24197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FE254A9-13C8-4519-A632-7C04DA4F93AF}" type="pres">
      <dgm:prSet presAssocID="{2BA14F03-474C-4D3D-BD95-48577E681A3F}" presName="ChildText" presStyleLbl="revTx" presStyleIdx="0" presStyleCnt="4" custScaleX="198344" custLinFactX="52177" custLinFactNeighborX="100000" custLinFactNeighborY="-209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E1E002C-A743-40EF-87CA-72E133019B27}" type="pres">
      <dgm:prSet presAssocID="{F503E7EE-2BA8-4CDA-8655-7BBAE3550DB9}" presName="sibTrans" presStyleCnt="0"/>
      <dgm:spPr/>
    </dgm:pt>
    <dgm:pt modelId="{9C74AC43-7E55-456D-8B3E-895FF7C2C6C2}" type="pres">
      <dgm:prSet presAssocID="{F45FB68F-B276-4D2E-A977-9E342CC7ED4F}" presName="composite" presStyleCnt="0"/>
      <dgm:spPr/>
    </dgm:pt>
    <dgm:pt modelId="{C300C665-36C4-4B12-A81C-C6F533FDBD58}" type="pres">
      <dgm:prSet presAssocID="{F45FB68F-B276-4D2E-A977-9E342CC7ED4F}" presName="bentUpArrow1" presStyleLbl="alignImgPlace1" presStyleIdx="1" presStyleCnt="4"/>
      <dgm:spPr/>
    </dgm:pt>
    <dgm:pt modelId="{980DC4F3-9E38-4442-9545-C5193A661017}" type="pres">
      <dgm:prSet presAssocID="{F45FB68F-B276-4D2E-A977-9E342CC7ED4F}" presName="ParentText" presStyleLbl="node1" presStyleIdx="1" presStyleCnt="5" custScaleX="24197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747446F-430F-42E7-B2CB-41FBD2FEA21C}" type="pres">
      <dgm:prSet presAssocID="{F45FB68F-B276-4D2E-A977-9E342CC7ED4F}" presName="ChildText" presStyleLbl="revTx" presStyleIdx="1" presStyleCnt="4" custScaleX="293122" custLinFactX="97112" custLinFactNeighborX="100000" custLinFactNeighborY="652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B7835C4-F12F-4EC3-A6AE-5923FA580E5F}" type="pres">
      <dgm:prSet presAssocID="{C4CCE2AF-520B-4A26-A5CB-A7A77403E213}" presName="sibTrans" presStyleCnt="0"/>
      <dgm:spPr/>
    </dgm:pt>
    <dgm:pt modelId="{5BE725B0-5BA1-4F4E-88F6-1979DA0F0EEE}" type="pres">
      <dgm:prSet presAssocID="{574B51AF-76D2-4442-9D81-569ED1C8618E}" presName="composite" presStyleCnt="0"/>
      <dgm:spPr/>
    </dgm:pt>
    <dgm:pt modelId="{F08F9633-D043-4D08-BA8E-C296B6BDE68F}" type="pres">
      <dgm:prSet presAssocID="{574B51AF-76D2-4442-9D81-569ED1C8618E}" presName="bentUpArrow1" presStyleLbl="alignImgPlace1" presStyleIdx="2" presStyleCnt="4"/>
      <dgm:spPr/>
    </dgm:pt>
    <dgm:pt modelId="{A8868B88-3F70-44E9-A064-8905AE696848}" type="pres">
      <dgm:prSet presAssocID="{574B51AF-76D2-4442-9D81-569ED1C8618E}" presName="ParentText" presStyleLbl="node1" presStyleIdx="2" presStyleCnt="5" custScaleX="24197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449FEFE-A38B-4082-AC2F-75D86BB83541}" type="pres">
      <dgm:prSet presAssocID="{574B51AF-76D2-4442-9D81-569ED1C8618E}" presName="ChildText" presStyleLbl="revTx" presStyleIdx="2" presStyleCnt="4" custScaleX="329351" custLinFactX="100000" custLinFactNeighborX="122062" custLinFactNeighborY="6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7A90243-7FF8-4EA1-8117-E2EA0AB99FE4}" type="pres">
      <dgm:prSet presAssocID="{1AF709E7-FE02-4396-A44D-1D3A6B40C1D1}" presName="sibTrans" presStyleCnt="0"/>
      <dgm:spPr/>
    </dgm:pt>
    <dgm:pt modelId="{0C45D25D-537A-4014-9AA5-FF0A35B3B910}" type="pres">
      <dgm:prSet presAssocID="{7ABDB76E-0390-4995-ABA8-3AD39B05F61A}" presName="composite" presStyleCnt="0"/>
      <dgm:spPr/>
    </dgm:pt>
    <dgm:pt modelId="{9EE743AB-7E48-4D2D-B205-BE94AAB52D31}" type="pres">
      <dgm:prSet presAssocID="{7ABDB76E-0390-4995-ABA8-3AD39B05F61A}" presName="bentUpArrow1" presStyleLbl="alignImgPlace1" presStyleIdx="3" presStyleCnt="4"/>
      <dgm:spPr/>
    </dgm:pt>
    <dgm:pt modelId="{CE43B7FA-2B1A-4C0D-92C9-947CF44218B8}" type="pres">
      <dgm:prSet presAssocID="{7ABDB76E-0390-4995-ABA8-3AD39B05F61A}" presName="ParentText" presStyleLbl="node1" presStyleIdx="3" presStyleCnt="5" custScaleX="24197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3008CE9-1293-4A25-B6BE-15A5ECB7D953}" type="pres">
      <dgm:prSet presAssocID="{7ABDB76E-0390-4995-ABA8-3AD39B05F61A}" presName="ChildText" presStyleLbl="revTx" presStyleIdx="3" presStyleCnt="4" custScaleX="280488" custLinFactX="88329" custLinFactNeighborX="100000" custLinFactNeighborY="-21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65BF043-969B-46E2-A546-7C81301A9DBB}" type="pres">
      <dgm:prSet presAssocID="{19035BF7-EBA3-430E-BA75-AFA6C13BA15C}" presName="sibTrans" presStyleCnt="0"/>
      <dgm:spPr/>
    </dgm:pt>
    <dgm:pt modelId="{EB603346-71D4-4178-A2D2-8E802A404530}" type="pres">
      <dgm:prSet presAssocID="{D59C2219-75B4-44FC-AF3C-2E6D5782C1EB}" presName="composite" presStyleCnt="0"/>
      <dgm:spPr/>
    </dgm:pt>
    <dgm:pt modelId="{CF0DEB7A-387A-4028-9029-FE2B58EC80E7}" type="pres">
      <dgm:prSet presAssocID="{D59C2219-75B4-44FC-AF3C-2E6D5782C1EB}" presName="ParentText" presStyleLbl="node1" presStyleIdx="4" presStyleCnt="5" custScaleX="24197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8226D937-5378-45FC-BB1E-DEB3C82C9311}" type="presOf" srcId="{574B51AF-76D2-4442-9D81-569ED1C8618E}" destId="{A8868B88-3F70-44E9-A064-8905AE696848}" srcOrd="0" destOrd="0" presId="urn:microsoft.com/office/officeart/2005/8/layout/StepDownProcess"/>
    <dgm:cxn modelId="{0416F82B-C8EB-4AFE-82E5-0692C02476E7}" srcId="{F45FB68F-B276-4D2E-A977-9E342CC7ED4F}" destId="{80680758-09CB-4CEE-BDB9-AF5CE64FAD59}" srcOrd="0" destOrd="0" parTransId="{F9831C40-F857-4AE9-BD1B-E1A01F399510}" sibTransId="{624764EA-E352-4533-9B3D-ED76F60FFF1A}"/>
    <dgm:cxn modelId="{B96B2625-440C-41A8-82D4-498D5A188FDA}" srcId="{2BA14F03-474C-4D3D-BD95-48577E681A3F}" destId="{E744DDD1-306D-467B-B267-01AB01B8C4B7}" srcOrd="0" destOrd="0" parTransId="{15EAA7A3-1326-4AA7-8585-04B7A0B0EA48}" sibTransId="{3C3AF554-1097-4882-BC9F-9FD390618B3A}"/>
    <dgm:cxn modelId="{61F69987-BA63-4298-8652-3F7BC6DBFD86}" srcId="{48212D7A-C1B2-42F5-9E07-48E4F224320A}" destId="{574B51AF-76D2-4442-9D81-569ED1C8618E}" srcOrd="2" destOrd="0" parTransId="{19A0EEE6-3992-4E3D-BEEA-CFAACC2E9623}" sibTransId="{1AF709E7-FE02-4396-A44D-1D3A6B40C1D1}"/>
    <dgm:cxn modelId="{955E05F7-564D-4881-80EB-F6128A5CEB68}" type="presOf" srcId="{F45FB68F-B276-4D2E-A977-9E342CC7ED4F}" destId="{980DC4F3-9E38-4442-9545-C5193A661017}" srcOrd="0" destOrd="0" presId="urn:microsoft.com/office/officeart/2005/8/layout/StepDownProcess"/>
    <dgm:cxn modelId="{387CCCC0-3684-4D1E-9E74-166C4BDB90ED}" type="presOf" srcId="{48212D7A-C1B2-42F5-9E07-48E4F224320A}" destId="{CB9C4F7E-3B14-474F-8A14-4D9B1A24EC79}" srcOrd="0" destOrd="0" presId="urn:microsoft.com/office/officeart/2005/8/layout/StepDownProcess"/>
    <dgm:cxn modelId="{BF349F35-0ADA-4751-B4E4-9C1C72995C81}" type="presOf" srcId="{DF844A5E-8D1F-4A65-8556-4B3CB36715AB}" destId="{D449FEFE-A38B-4082-AC2F-75D86BB83541}" srcOrd="0" destOrd="0" presId="urn:microsoft.com/office/officeart/2005/8/layout/StepDownProcess"/>
    <dgm:cxn modelId="{2E9EA5DE-025A-49D1-AAA3-C05F308E0687}" srcId="{574B51AF-76D2-4442-9D81-569ED1C8618E}" destId="{DF844A5E-8D1F-4A65-8556-4B3CB36715AB}" srcOrd="0" destOrd="0" parTransId="{217A0BCA-BFF5-4191-B996-8109E929908E}" sibTransId="{50508A52-0FA9-4FE7-8454-96F581201619}"/>
    <dgm:cxn modelId="{DEA06055-C1C6-4729-8D79-6FAC275126BA}" srcId="{48212D7A-C1B2-42F5-9E07-48E4F224320A}" destId="{F45FB68F-B276-4D2E-A977-9E342CC7ED4F}" srcOrd="1" destOrd="0" parTransId="{AA9144B7-E87B-4FF3-BDBB-4AA7E941C872}" sibTransId="{C4CCE2AF-520B-4A26-A5CB-A7A77403E213}"/>
    <dgm:cxn modelId="{34801731-4604-4659-8FDC-AC928A3B60FA}" type="presOf" srcId="{189856D2-43D0-4011-81E0-F68FC5FF57C4}" destId="{F3008CE9-1293-4A25-B6BE-15A5ECB7D953}" srcOrd="0" destOrd="0" presId="urn:microsoft.com/office/officeart/2005/8/layout/StepDownProcess"/>
    <dgm:cxn modelId="{DE8F179B-F718-472C-B0D8-282075A163D8}" type="presOf" srcId="{E744DDD1-306D-467B-B267-01AB01B8C4B7}" destId="{FFE254A9-13C8-4519-A632-7C04DA4F93AF}" srcOrd="0" destOrd="0" presId="urn:microsoft.com/office/officeart/2005/8/layout/StepDownProcess"/>
    <dgm:cxn modelId="{02FFF154-4882-4289-8A83-536B4EE387F3}" type="presOf" srcId="{2BA14F03-474C-4D3D-BD95-48577E681A3F}" destId="{BC089B5F-ED52-429F-81BC-3F5C55DF1D7E}" srcOrd="0" destOrd="0" presId="urn:microsoft.com/office/officeart/2005/8/layout/StepDownProcess"/>
    <dgm:cxn modelId="{31B36273-3D7B-4A89-B4C0-EB841692A09C}" srcId="{48212D7A-C1B2-42F5-9E07-48E4F224320A}" destId="{D59C2219-75B4-44FC-AF3C-2E6D5782C1EB}" srcOrd="4" destOrd="0" parTransId="{465BF478-9949-4CC5-91A5-E1835A0590F2}" sibTransId="{8A2D83B7-92F4-4A43-9047-993D1592DD1B}"/>
    <dgm:cxn modelId="{55763624-4D38-44A6-B18E-862D88C72156}" type="presOf" srcId="{D59C2219-75B4-44FC-AF3C-2E6D5782C1EB}" destId="{CF0DEB7A-387A-4028-9029-FE2B58EC80E7}" srcOrd="0" destOrd="0" presId="urn:microsoft.com/office/officeart/2005/8/layout/StepDownProcess"/>
    <dgm:cxn modelId="{CBF1158B-CCF7-49FC-ACB3-7ABDABCAD148}" srcId="{7ABDB76E-0390-4995-ABA8-3AD39B05F61A}" destId="{189856D2-43D0-4011-81E0-F68FC5FF57C4}" srcOrd="0" destOrd="0" parTransId="{630D452E-3111-43EF-9825-781CD4793F6B}" sibTransId="{40D83BFE-E62D-4E58-BF27-D258353BD345}"/>
    <dgm:cxn modelId="{2CE735CF-934A-463F-ACE1-A9E2B36F5F04}" srcId="{48212D7A-C1B2-42F5-9E07-48E4F224320A}" destId="{7ABDB76E-0390-4995-ABA8-3AD39B05F61A}" srcOrd="3" destOrd="0" parTransId="{7817644A-15AC-408E-8AB1-EE57F3AAEB0C}" sibTransId="{19035BF7-EBA3-430E-BA75-AFA6C13BA15C}"/>
    <dgm:cxn modelId="{02F24A04-C45A-4F49-B6D8-C6A1EA7D839B}" srcId="{48212D7A-C1B2-42F5-9E07-48E4F224320A}" destId="{2BA14F03-474C-4D3D-BD95-48577E681A3F}" srcOrd="0" destOrd="0" parTransId="{0496C23F-E04B-4CA9-BEBF-9BFEBFA99FE7}" sibTransId="{F503E7EE-2BA8-4CDA-8655-7BBAE3550DB9}"/>
    <dgm:cxn modelId="{5D2D0304-6626-4424-841D-BB1FCE6092A3}" type="presOf" srcId="{80680758-09CB-4CEE-BDB9-AF5CE64FAD59}" destId="{4747446F-430F-42E7-B2CB-41FBD2FEA21C}" srcOrd="0" destOrd="0" presId="urn:microsoft.com/office/officeart/2005/8/layout/StepDownProcess"/>
    <dgm:cxn modelId="{94C9E4A7-CB87-4E23-9129-AE4607E52E17}" type="presOf" srcId="{7ABDB76E-0390-4995-ABA8-3AD39B05F61A}" destId="{CE43B7FA-2B1A-4C0D-92C9-947CF44218B8}" srcOrd="0" destOrd="0" presId="urn:microsoft.com/office/officeart/2005/8/layout/StepDownProcess"/>
    <dgm:cxn modelId="{A9886BF1-071B-4277-8B28-E7AE8D6EB59E}" type="presParOf" srcId="{CB9C4F7E-3B14-474F-8A14-4D9B1A24EC79}" destId="{2884C146-3D23-44D2-A7E6-318B3202DFEB}" srcOrd="0" destOrd="0" presId="urn:microsoft.com/office/officeart/2005/8/layout/StepDownProcess"/>
    <dgm:cxn modelId="{F5EC1E6B-9B83-4D38-8335-3E77B98B3BC4}" type="presParOf" srcId="{2884C146-3D23-44D2-A7E6-318B3202DFEB}" destId="{2369EDBB-AF76-453E-9BE0-EB4A66751BC3}" srcOrd="0" destOrd="0" presId="urn:microsoft.com/office/officeart/2005/8/layout/StepDownProcess"/>
    <dgm:cxn modelId="{4F2FE8E1-0DC5-4BF9-8FCC-2172A49C2392}" type="presParOf" srcId="{2884C146-3D23-44D2-A7E6-318B3202DFEB}" destId="{BC089B5F-ED52-429F-81BC-3F5C55DF1D7E}" srcOrd="1" destOrd="0" presId="urn:microsoft.com/office/officeart/2005/8/layout/StepDownProcess"/>
    <dgm:cxn modelId="{4368725A-17AB-4F1A-A988-A38EDB3BA800}" type="presParOf" srcId="{2884C146-3D23-44D2-A7E6-318B3202DFEB}" destId="{FFE254A9-13C8-4519-A632-7C04DA4F93AF}" srcOrd="2" destOrd="0" presId="urn:microsoft.com/office/officeart/2005/8/layout/StepDownProcess"/>
    <dgm:cxn modelId="{A0E259B5-6DA3-44D8-B7CF-1F0301859F04}" type="presParOf" srcId="{CB9C4F7E-3B14-474F-8A14-4D9B1A24EC79}" destId="{9E1E002C-A743-40EF-87CA-72E133019B27}" srcOrd="1" destOrd="0" presId="urn:microsoft.com/office/officeart/2005/8/layout/StepDownProcess"/>
    <dgm:cxn modelId="{A4038D32-4732-4174-8CCB-10832E499DD3}" type="presParOf" srcId="{CB9C4F7E-3B14-474F-8A14-4D9B1A24EC79}" destId="{9C74AC43-7E55-456D-8B3E-895FF7C2C6C2}" srcOrd="2" destOrd="0" presId="urn:microsoft.com/office/officeart/2005/8/layout/StepDownProcess"/>
    <dgm:cxn modelId="{E36A3924-D5DD-4766-8315-1453FEE09362}" type="presParOf" srcId="{9C74AC43-7E55-456D-8B3E-895FF7C2C6C2}" destId="{C300C665-36C4-4B12-A81C-C6F533FDBD58}" srcOrd="0" destOrd="0" presId="urn:microsoft.com/office/officeart/2005/8/layout/StepDownProcess"/>
    <dgm:cxn modelId="{0B412F15-006D-4D1A-93B2-3DE443C0472C}" type="presParOf" srcId="{9C74AC43-7E55-456D-8B3E-895FF7C2C6C2}" destId="{980DC4F3-9E38-4442-9545-C5193A661017}" srcOrd="1" destOrd="0" presId="urn:microsoft.com/office/officeart/2005/8/layout/StepDownProcess"/>
    <dgm:cxn modelId="{624AB890-0200-4EC8-84BC-0CBC61EB18AB}" type="presParOf" srcId="{9C74AC43-7E55-456D-8B3E-895FF7C2C6C2}" destId="{4747446F-430F-42E7-B2CB-41FBD2FEA21C}" srcOrd="2" destOrd="0" presId="urn:microsoft.com/office/officeart/2005/8/layout/StepDownProcess"/>
    <dgm:cxn modelId="{0EFB0DE8-3012-4728-98BE-99C14041E0E2}" type="presParOf" srcId="{CB9C4F7E-3B14-474F-8A14-4D9B1A24EC79}" destId="{CB7835C4-F12F-4EC3-A6AE-5923FA580E5F}" srcOrd="3" destOrd="0" presId="urn:microsoft.com/office/officeart/2005/8/layout/StepDownProcess"/>
    <dgm:cxn modelId="{52E21D26-E23E-4B6D-8310-54152DF8E74D}" type="presParOf" srcId="{CB9C4F7E-3B14-474F-8A14-4D9B1A24EC79}" destId="{5BE725B0-5BA1-4F4E-88F6-1979DA0F0EEE}" srcOrd="4" destOrd="0" presId="urn:microsoft.com/office/officeart/2005/8/layout/StepDownProcess"/>
    <dgm:cxn modelId="{6F7E0842-B720-4888-A39D-4CC37BFD8597}" type="presParOf" srcId="{5BE725B0-5BA1-4F4E-88F6-1979DA0F0EEE}" destId="{F08F9633-D043-4D08-BA8E-C296B6BDE68F}" srcOrd="0" destOrd="0" presId="urn:microsoft.com/office/officeart/2005/8/layout/StepDownProcess"/>
    <dgm:cxn modelId="{3D623066-EDEC-4225-AA08-C1AC9925E50A}" type="presParOf" srcId="{5BE725B0-5BA1-4F4E-88F6-1979DA0F0EEE}" destId="{A8868B88-3F70-44E9-A064-8905AE696848}" srcOrd="1" destOrd="0" presId="urn:microsoft.com/office/officeart/2005/8/layout/StepDownProcess"/>
    <dgm:cxn modelId="{F6896C06-C1C0-4579-ADD3-E6B1108533C3}" type="presParOf" srcId="{5BE725B0-5BA1-4F4E-88F6-1979DA0F0EEE}" destId="{D449FEFE-A38B-4082-AC2F-75D86BB83541}" srcOrd="2" destOrd="0" presId="urn:microsoft.com/office/officeart/2005/8/layout/StepDownProcess"/>
    <dgm:cxn modelId="{423BE388-A654-4F2B-967B-FE501901744F}" type="presParOf" srcId="{CB9C4F7E-3B14-474F-8A14-4D9B1A24EC79}" destId="{97A90243-7FF8-4EA1-8117-E2EA0AB99FE4}" srcOrd="5" destOrd="0" presId="urn:microsoft.com/office/officeart/2005/8/layout/StepDownProcess"/>
    <dgm:cxn modelId="{AA66DB1A-925E-4C6F-9394-BD6E6A44A7E3}" type="presParOf" srcId="{CB9C4F7E-3B14-474F-8A14-4D9B1A24EC79}" destId="{0C45D25D-537A-4014-9AA5-FF0A35B3B910}" srcOrd="6" destOrd="0" presId="urn:microsoft.com/office/officeart/2005/8/layout/StepDownProcess"/>
    <dgm:cxn modelId="{32E02D02-E588-4B45-8732-9C85FF1CE9A8}" type="presParOf" srcId="{0C45D25D-537A-4014-9AA5-FF0A35B3B910}" destId="{9EE743AB-7E48-4D2D-B205-BE94AAB52D31}" srcOrd="0" destOrd="0" presId="urn:microsoft.com/office/officeart/2005/8/layout/StepDownProcess"/>
    <dgm:cxn modelId="{34987DEC-F66F-4275-B560-6E28C8416D25}" type="presParOf" srcId="{0C45D25D-537A-4014-9AA5-FF0A35B3B910}" destId="{CE43B7FA-2B1A-4C0D-92C9-947CF44218B8}" srcOrd="1" destOrd="0" presId="urn:microsoft.com/office/officeart/2005/8/layout/StepDownProcess"/>
    <dgm:cxn modelId="{559FC5BD-2218-4A2D-866F-244447FB0128}" type="presParOf" srcId="{0C45D25D-537A-4014-9AA5-FF0A35B3B910}" destId="{F3008CE9-1293-4A25-B6BE-15A5ECB7D953}" srcOrd="2" destOrd="0" presId="urn:microsoft.com/office/officeart/2005/8/layout/StepDownProcess"/>
    <dgm:cxn modelId="{28D228A1-B160-4A91-ACF7-A7B9525F5C92}" type="presParOf" srcId="{CB9C4F7E-3B14-474F-8A14-4D9B1A24EC79}" destId="{965BF043-969B-46E2-A546-7C81301A9DBB}" srcOrd="7" destOrd="0" presId="urn:microsoft.com/office/officeart/2005/8/layout/StepDownProcess"/>
    <dgm:cxn modelId="{1FA7BA85-4812-4B4F-931B-988D8F9000F9}" type="presParOf" srcId="{CB9C4F7E-3B14-474F-8A14-4D9B1A24EC79}" destId="{EB603346-71D4-4178-A2D2-8E802A404530}" srcOrd="8" destOrd="0" presId="urn:microsoft.com/office/officeart/2005/8/layout/StepDownProcess"/>
    <dgm:cxn modelId="{357F6678-0E77-4715-A718-005B8CEA4EF6}" type="presParOf" srcId="{EB603346-71D4-4178-A2D2-8E802A404530}" destId="{CF0DEB7A-387A-4028-9029-FE2B58EC80E7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B0ACE3D-BD8D-48CE-A591-EFB30D02E530}" type="doc">
      <dgm:prSet loTypeId="urn:microsoft.com/office/officeart/2005/8/layout/hList9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55F88D63-CFA4-4EBF-AB73-4383889A4315}">
      <dgm:prSet phldrT="[Texto]"/>
      <dgm:spPr/>
      <dgm:t>
        <a:bodyPr/>
        <a:lstStyle/>
        <a:p>
          <a:r>
            <a:rPr lang="es-ES" dirty="0">
              <a:latin typeface="+mn-lt"/>
            </a:rPr>
            <a:t>PQ 2015</a:t>
          </a:r>
        </a:p>
      </dgm:t>
    </dgm:pt>
    <dgm:pt modelId="{4805D70B-28DA-4446-BB62-B9994AD0D7C0}" type="parTrans" cxnId="{26E90797-2C3B-4250-91F3-B38BCFFAE6E6}">
      <dgm:prSet/>
      <dgm:spPr/>
      <dgm:t>
        <a:bodyPr/>
        <a:lstStyle/>
        <a:p>
          <a:endParaRPr lang="es-ES">
            <a:latin typeface="Soberana Sans" panose="02000000000000000000" pitchFamily="50" charset="0"/>
          </a:endParaRPr>
        </a:p>
      </dgm:t>
    </dgm:pt>
    <dgm:pt modelId="{4F047DF9-4148-4719-BA0A-AA647B563931}" type="sibTrans" cxnId="{26E90797-2C3B-4250-91F3-B38BCFFAE6E6}">
      <dgm:prSet/>
      <dgm:spPr/>
      <dgm:t>
        <a:bodyPr/>
        <a:lstStyle/>
        <a:p>
          <a:endParaRPr lang="es-ES">
            <a:latin typeface="Soberana Sans" panose="02000000000000000000" pitchFamily="50" charset="0"/>
          </a:endParaRPr>
        </a:p>
      </dgm:t>
    </dgm:pt>
    <dgm:pt modelId="{86CB4950-DF94-491D-963B-267258F98FC5}">
      <dgm:prSet phldrT="[Texto]" custT="1"/>
      <dgm:spPr/>
      <dgm:t>
        <a:bodyPr/>
        <a:lstStyle/>
        <a:p>
          <a:r>
            <a:rPr lang="es-ES" sz="2800" b="1" dirty="0">
              <a:latin typeface="+mn-lt"/>
            </a:rPr>
            <a:t>235</a:t>
          </a:r>
          <a:r>
            <a:rPr lang="es-ES" sz="2400" dirty="0">
              <a:latin typeface="+mn-lt"/>
            </a:rPr>
            <a:t> </a:t>
          </a:r>
          <a:r>
            <a:rPr lang="es-ES" sz="1800" dirty="0">
              <a:latin typeface="+mn-lt"/>
            </a:rPr>
            <a:t>mil km</a:t>
          </a:r>
          <a:r>
            <a:rPr lang="es-ES" sz="1800" baseline="30000" dirty="0">
              <a:latin typeface="+mn-lt"/>
            </a:rPr>
            <a:t>2</a:t>
          </a:r>
        </a:p>
      </dgm:t>
    </dgm:pt>
    <dgm:pt modelId="{9024B872-3654-440A-AA1E-CED1CC12AD9A}" type="parTrans" cxnId="{0DC9E56C-1BD2-471F-B014-FF4B21B3F7A1}">
      <dgm:prSet/>
      <dgm:spPr/>
      <dgm:t>
        <a:bodyPr/>
        <a:lstStyle/>
        <a:p>
          <a:endParaRPr lang="es-ES">
            <a:latin typeface="Soberana Sans" panose="02000000000000000000" pitchFamily="50" charset="0"/>
          </a:endParaRPr>
        </a:p>
      </dgm:t>
    </dgm:pt>
    <dgm:pt modelId="{2833B8CE-3829-4025-8986-2EF634F321D5}" type="sibTrans" cxnId="{0DC9E56C-1BD2-471F-B014-FF4B21B3F7A1}">
      <dgm:prSet/>
      <dgm:spPr/>
      <dgm:t>
        <a:bodyPr/>
        <a:lstStyle/>
        <a:p>
          <a:endParaRPr lang="es-ES">
            <a:latin typeface="Soberana Sans" panose="02000000000000000000" pitchFamily="50" charset="0"/>
          </a:endParaRPr>
        </a:p>
      </dgm:t>
    </dgm:pt>
    <dgm:pt modelId="{A237A46B-6DD1-4238-9FB4-AFEDFE72F421}">
      <dgm:prSet phldrT="[Texto]" custT="1"/>
      <dgm:spPr/>
      <dgm:t>
        <a:bodyPr/>
        <a:lstStyle/>
        <a:p>
          <a:r>
            <a:rPr lang="es-ES" sz="2800" b="1" dirty="0">
              <a:latin typeface="+mn-lt"/>
            </a:rPr>
            <a:t>39</a:t>
          </a:r>
          <a:r>
            <a:rPr lang="es-ES" sz="2400" dirty="0">
              <a:latin typeface="+mn-lt"/>
            </a:rPr>
            <a:t> </a:t>
          </a:r>
          <a:r>
            <a:rPr lang="es-ES" sz="1800" dirty="0">
              <a:latin typeface="+mn-lt"/>
            </a:rPr>
            <a:t>mil</a:t>
          </a:r>
          <a:r>
            <a:rPr lang="es-ES" sz="2000" dirty="0">
              <a:latin typeface="+mn-lt"/>
            </a:rPr>
            <a:t> </a:t>
          </a:r>
          <a:r>
            <a:rPr lang="es-ES" sz="1800" dirty="0">
              <a:latin typeface="+mn-lt"/>
            </a:rPr>
            <a:t>MMbpce</a:t>
          </a:r>
          <a:r>
            <a:rPr lang="es-ES" sz="2000" dirty="0">
              <a:latin typeface="+mn-lt"/>
            </a:rPr>
            <a:t> </a:t>
          </a:r>
          <a:r>
            <a:rPr lang="es-ES" sz="1100" dirty="0">
              <a:latin typeface="+mn-lt"/>
            </a:rPr>
            <a:t>Recursos Prospectivos</a:t>
          </a:r>
          <a:endParaRPr lang="es-ES" sz="2400" dirty="0">
            <a:latin typeface="+mn-lt"/>
          </a:endParaRPr>
        </a:p>
      </dgm:t>
    </dgm:pt>
    <dgm:pt modelId="{11EA102D-BFE2-4304-BFA2-45731B3AADB2}" type="parTrans" cxnId="{66C327E6-EEA8-462A-9ED7-F1109B841B70}">
      <dgm:prSet/>
      <dgm:spPr/>
      <dgm:t>
        <a:bodyPr/>
        <a:lstStyle/>
        <a:p>
          <a:endParaRPr lang="es-ES">
            <a:latin typeface="Soberana Sans" panose="02000000000000000000" pitchFamily="50" charset="0"/>
          </a:endParaRPr>
        </a:p>
      </dgm:t>
    </dgm:pt>
    <dgm:pt modelId="{CBD552BE-86E3-4D09-A2FA-ED2E2B4C7F5F}" type="sibTrans" cxnId="{66C327E6-EEA8-462A-9ED7-F1109B841B70}">
      <dgm:prSet/>
      <dgm:spPr/>
      <dgm:t>
        <a:bodyPr/>
        <a:lstStyle/>
        <a:p>
          <a:endParaRPr lang="es-ES">
            <a:latin typeface="Soberana Sans" panose="02000000000000000000" pitchFamily="50" charset="0"/>
          </a:endParaRPr>
        </a:p>
      </dgm:t>
    </dgm:pt>
    <dgm:pt modelId="{25C2274F-E3B4-40C6-B356-0EECE1FBD5A2}">
      <dgm:prSet phldrT="[Texto]"/>
      <dgm:spPr/>
      <dgm:t>
        <a:bodyPr/>
        <a:lstStyle/>
        <a:p>
          <a:r>
            <a:rPr lang="es-ES">
              <a:latin typeface="+mn-lt"/>
            </a:rPr>
            <a:t>PQ </a:t>
          </a:r>
          <a:r>
            <a:rPr lang="es-ES" dirty="0">
              <a:latin typeface="+mn-lt"/>
            </a:rPr>
            <a:t>2016</a:t>
          </a:r>
        </a:p>
      </dgm:t>
    </dgm:pt>
    <dgm:pt modelId="{01B3F90C-4020-49B5-8CBD-CABE15A6AB07}" type="parTrans" cxnId="{E86E4B01-F3F0-4786-8E09-6528D07F60BF}">
      <dgm:prSet/>
      <dgm:spPr/>
      <dgm:t>
        <a:bodyPr/>
        <a:lstStyle/>
        <a:p>
          <a:endParaRPr lang="es-ES">
            <a:latin typeface="Soberana Sans" panose="02000000000000000000" pitchFamily="50" charset="0"/>
          </a:endParaRPr>
        </a:p>
      </dgm:t>
    </dgm:pt>
    <dgm:pt modelId="{0E3C75EB-2281-49C3-88A3-1061DA3ADE50}" type="sibTrans" cxnId="{E86E4B01-F3F0-4786-8E09-6528D07F60BF}">
      <dgm:prSet/>
      <dgm:spPr/>
      <dgm:t>
        <a:bodyPr/>
        <a:lstStyle/>
        <a:p>
          <a:endParaRPr lang="es-ES">
            <a:latin typeface="Soberana Sans" panose="02000000000000000000" pitchFamily="50" charset="0"/>
          </a:endParaRPr>
        </a:p>
      </dgm:t>
    </dgm:pt>
    <dgm:pt modelId="{BC875BF9-3C2D-4E68-9E85-1087FD9563B9}">
      <dgm:prSet phldrT="[Texto]" custT="1"/>
      <dgm:spPr/>
      <dgm:t>
        <a:bodyPr/>
        <a:lstStyle/>
        <a:p>
          <a:r>
            <a:rPr lang="es-ES" sz="2800" b="1" dirty="0">
              <a:latin typeface="+mn-lt"/>
            </a:rPr>
            <a:t>239</a:t>
          </a:r>
          <a:r>
            <a:rPr lang="es-ES" sz="2400" dirty="0">
              <a:latin typeface="+mn-lt"/>
            </a:rPr>
            <a:t> </a:t>
          </a:r>
          <a:r>
            <a:rPr lang="es-ES" sz="1800" dirty="0">
              <a:latin typeface="+mn-lt"/>
            </a:rPr>
            <a:t>mil km</a:t>
          </a:r>
          <a:r>
            <a:rPr lang="es-ES" sz="1800" baseline="30000" dirty="0">
              <a:latin typeface="+mn-lt"/>
            </a:rPr>
            <a:t>2</a:t>
          </a:r>
        </a:p>
      </dgm:t>
    </dgm:pt>
    <dgm:pt modelId="{A56EA3AB-07AF-42A8-BBCA-866E82029DD7}" type="parTrans" cxnId="{377F9470-54CD-4F90-A28C-A5F9D6C5F6D0}">
      <dgm:prSet/>
      <dgm:spPr/>
      <dgm:t>
        <a:bodyPr/>
        <a:lstStyle/>
        <a:p>
          <a:endParaRPr lang="es-ES">
            <a:latin typeface="Soberana Sans" panose="02000000000000000000" pitchFamily="50" charset="0"/>
          </a:endParaRPr>
        </a:p>
      </dgm:t>
    </dgm:pt>
    <dgm:pt modelId="{19CBFB62-4E44-4C2F-BD6C-A58FEAF98347}" type="sibTrans" cxnId="{377F9470-54CD-4F90-A28C-A5F9D6C5F6D0}">
      <dgm:prSet/>
      <dgm:spPr/>
      <dgm:t>
        <a:bodyPr/>
        <a:lstStyle/>
        <a:p>
          <a:endParaRPr lang="es-ES">
            <a:latin typeface="Soberana Sans" panose="02000000000000000000" pitchFamily="50" charset="0"/>
          </a:endParaRPr>
        </a:p>
      </dgm:t>
    </dgm:pt>
    <dgm:pt modelId="{D49B2123-E401-454E-8164-CE64ED639832}">
      <dgm:prSet phldrT="[Texto]"/>
      <dgm:spPr/>
      <dgm:t>
        <a:bodyPr/>
        <a:lstStyle/>
        <a:p>
          <a:r>
            <a:rPr lang="es-ES">
              <a:latin typeface="+mn-lt"/>
            </a:rPr>
            <a:t>PQ </a:t>
          </a:r>
          <a:r>
            <a:rPr lang="es-ES" dirty="0">
              <a:latin typeface="+mn-lt"/>
            </a:rPr>
            <a:t>2017</a:t>
          </a:r>
        </a:p>
      </dgm:t>
    </dgm:pt>
    <dgm:pt modelId="{D0EAADB1-D689-447B-8024-1959DE6F6C29}" type="parTrans" cxnId="{B34872CD-1919-4E18-A17D-EF0B8656BC78}">
      <dgm:prSet/>
      <dgm:spPr/>
      <dgm:t>
        <a:bodyPr/>
        <a:lstStyle/>
        <a:p>
          <a:endParaRPr lang="es-ES">
            <a:latin typeface="Soberana Sans" panose="02000000000000000000" pitchFamily="50" charset="0"/>
          </a:endParaRPr>
        </a:p>
      </dgm:t>
    </dgm:pt>
    <dgm:pt modelId="{90B7766C-FD0B-48D7-A1BB-930EDF36CB94}" type="sibTrans" cxnId="{B34872CD-1919-4E18-A17D-EF0B8656BC78}">
      <dgm:prSet/>
      <dgm:spPr/>
      <dgm:t>
        <a:bodyPr/>
        <a:lstStyle/>
        <a:p>
          <a:endParaRPr lang="es-ES">
            <a:latin typeface="Soberana Sans" panose="02000000000000000000" pitchFamily="50" charset="0"/>
          </a:endParaRPr>
        </a:p>
      </dgm:t>
    </dgm:pt>
    <dgm:pt modelId="{07B9FF25-A3D9-4DAA-8F9E-E8009B80B554}">
      <dgm:prSet phldrT="[Texto]" custT="1"/>
      <dgm:spPr/>
      <dgm:t>
        <a:bodyPr/>
        <a:lstStyle/>
        <a:p>
          <a:r>
            <a:rPr lang="es-ES" sz="2800" b="1" dirty="0">
              <a:latin typeface="+mn-lt"/>
            </a:rPr>
            <a:t>66</a:t>
          </a:r>
          <a:r>
            <a:rPr lang="es-ES" sz="2400" dirty="0">
              <a:latin typeface="+mn-lt"/>
            </a:rPr>
            <a:t> </a:t>
          </a:r>
          <a:r>
            <a:rPr lang="es-ES" sz="1800" dirty="0">
              <a:latin typeface="+mn-lt"/>
            </a:rPr>
            <a:t>mil</a:t>
          </a:r>
          <a:r>
            <a:rPr lang="es-ES" sz="2000" dirty="0">
              <a:latin typeface="+mn-lt"/>
            </a:rPr>
            <a:t> </a:t>
          </a:r>
          <a:r>
            <a:rPr lang="es-ES" sz="1800" dirty="0">
              <a:latin typeface="+mn-lt"/>
            </a:rPr>
            <a:t>MMbpce</a:t>
          </a:r>
          <a:r>
            <a:rPr lang="es-ES" sz="2000" dirty="0">
              <a:latin typeface="+mn-lt"/>
            </a:rPr>
            <a:t> </a:t>
          </a:r>
          <a:r>
            <a:rPr lang="es-ES" sz="1100" dirty="0">
              <a:latin typeface="+mn-lt"/>
            </a:rPr>
            <a:t>Volumen Remanente</a:t>
          </a:r>
        </a:p>
      </dgm:t>
    </dgm:pt>
    <dgm:pt modelId="{5B1CA376-D1E9-4D0A-A3B1-3C8C980B400E}" type="parTrans" cxnId="{FD0A6AAD-1691-4BE2-A2BB-06C3D969AD64}">
      <dgm:prSet/>
      <dgm:spPr/>
      <dgm:t>
        <a:bodyPr/>
        <a:lstStyle/>
        <a:p>
          <a:endParaRPr lang="es-ES">
            <a:latin typeface="Soberana Sans" panose="02000000000000000000" pitchFamily="50" charset="0"/>
          </a:endParaRPr>
        </a:p>
      </dgm:t>
    </dgm:pt>
    <dgm:pt modelId="{6D0922CB-F679-43A1-8BC1-1994E94A6DF4}" type="sibTrans" cxnId="{FD0A6AAD-1691-4BE2-A2BB-06C3D969AD64}">
      <dgm:prSet/>
      <dgm:spPr/>
      <dgm:t>
        <a:bodyPr/>
        <a:lstStyle/>
        <a:p>
          <a:endParaRPr lang="es-ES">
            <a:latin typeface="Soberana Sans" panose="02000000000000000000" pitchFamily="50" charset="0"/>
          </a:endParaRPr>
        </a:p>
      </dgm:t>
    </dgm:pt>
    <dgm:pt modelId="{33859CEA-9CAC-4CB8-9188-8E0A04CD89F3}">
      <dgm:prSet phldrT="[Texto]" custT="1"/>
      <dgm:spPr/>
      <dgm:t>
        <a:bodyPr/>
        <a:lstStyle/>
        <a:p>
          <a:r>
            <a:rPr lang="es-ES" sz="2800" b="1" dirty="0">
              <a:latin typeface="+mn-lt"/>
            </a:rPr>
            <a:t>43 </a:t>
          </a:r>
          <a:r>
            <a:rPr lang="es-ES" sz="1800" b="1" dirty="0">
              <a:latin typeface="+mn-lt"/>
            </a:rPr>
            <a:t>mil </a:t>
          </a:r>
          <a:r>
            <a:rPr lang="es-ES" sz="1800" b="0" dirty="0">
              <a:latin typeface="+mn-lt"/>
            </a:rPr>
            <a:t>MMbpce</a:t>
          </a:r>
          <a:r>
            <a:rPr lang="es-ES" sz="2800" b="0" dirty="0">
              <a:latin typeface="+mn-lt"/>
            </a:rPr>
            <a:t> </a:t>
          </a:r>
          <a:r>
            <a:rPr lang="es-ES" sz="1100" b="0" dirty="0">
              <a:latin typeface="+mn-lt"/>
            </a:rPr>
            <a:t>Recursos Prospectivos</a:t>
          </a:r>
        </a:p>
      </dgm:t>
    </dgm:pt>
    <dgm:pt modelId="{C65EC820-5719-4FB2-BB03-FA30EC88C951}" type="parTrans" cxnId="{CC774A29-1134-4040-804F-4FB0AB3AF9BB}">
      <dgm:prSet/>
      <dgm:spPr/>
      <dgm:t>
        <a:bodyPr/>
        <a:lstStyle/>
        <a:p>
          <a:endParaRPr lang="es-ES">
            <a:latin typeface="Soberana Sans" panose="02000000000000000000" pitchFamily="50" charset="0"/>
          </a:endParaRPr>
        </a:p>
      </dgm:t>
    </dgm:pt>
    <dgm:pt modelId="{4126E097-0A67-4B85-9A51-247B6CD7E0E9}" type="sibTrans" cxnId="{CC774A29-1134-4040-804F-4FB0AB3AF9BB}">
      <dgm:prSet/>
      <dgm:spPr/>
      <dgm:t>
        <a:bodyPr/>
        <a:lstStyle/>
        <a:p>
          <a:endParaRPr lang="es-ES">
            <a:latin typeface="Soberana Sans" panose="02000000000000000000" pitchFamily="50" charset="0"/>
          </a:endParaRPr>
        </a:p>
      </dgm:t>
    </dgm:pt>
    <dgm:pt modelId="{164070CF-BB45-4E78-AE73-445004706033}">
      <dgm:prSet phldrT="[Texto]" custT="1"/>
      <dgm:spPr/>
      <dgm:t>
        <a:bodyPr/>
        <a:lstStyle/>
        <a:p>
          <a:r>
            <a:rPr lang="es-ES" sz="2800" b="1" dirty="0">
              <a:latin typeface="+mn-lt"/>
            </a:rPr>
            <a:t>48</a:t>
          </a:r>
          <a:r>
            <a:rPr lang="es-ES" sz="2400" dirty="0">
              <a:latin typeface="+mn-lt"/>
            </a:rPr>
            <a:t> </a:t>
          </a:r>
          <a:r>
            <a:rPr lang="es-ES" sz="1800" dirty="0">
              <a:latin typeface="+mn-lt"/>
            </a:rPr>
            <a:t>mil MMbpce </a:t>
          </a:r>
          <a:r>
            <a:rPr lang="es-ES" sz="1100" dirty="0">
              <a:latin typeface="+mn-lt"/>
            </a:rPr>
            <a:t>Volumen Remanente</a:t>
          </a:r>
        </a:p>
      </dgm:t>
    </dgm:pt>
    <dgm:pt modelId="{CB2E8E3B-561D-4797-ADA2-497FFCA38B54}" type="parTrans" cxnId="{D8886A63-024E-4E5B-96CB-DD91252B6A31}">
      <dgm:prSet/>
      <dgm:spPr/>
      <dgm:t>
        <a:bodyPr/>
        <a:lstStyle/>
        <a:p>
          <a:endParaRPr lang="es-ES">
            <a:latin typeface="Soberana Sans" panose="02000000000000000000" pitchFamily="50" charset="0"/>
          </a:endParaRPr>
        </a:p>
      </dgm:t>
    </dgm:pt>
    <dgm:pt modelId="{D9E84EC2-B462-4B0C-9B88-2BA313B57CD9}" type="sibTrans" cxnId="{D8886A63-024E-4E5B-96CB-DD91252B6A31}">
      <dgm:prSet/>
      <dgm:spPr/>
      <dgm:t>
        <a:bodyPr/>
        <a:lstStyle/>
        <a:p>
          <a:endParaRPr lang="es-ES">
            <a:latin typeface="Soberana Sans" panose="02000000000000000000" pitchFamily="50" charset="0"/>
          </a:endParaRPr>
        </a:p>
      </dgm:t>
    </dgm:pt>
    <dgm:pt modelId="{102F200D-7ADF-4832-A164-57C7B843857C}">
      <dgm:prSet phldrT="[Texto]" custT="1"/>
      <dgm:spPr/>
      <dgm:t>
        <a:bodyPr/>
        <a:lstStyle/>
        <a:p>
          <a:r>
            <a:rPr lang="es-ES" sz="2800" b="1" dirty="0">
              <a:latin typeface="+mn-lt"/>
            </a:rPr>
            <a:t>262</a:t>
          </a:r>
          <a:r>
            <a:rPr lang="es-ES" sz="2400" dirty="0">
              <a:latin typeface="+mn-lt"/>
            </a:rPr>
            <a:t> </a:t>
          </a:r>
          <a:r>
            <a:rPr lang="es-ES" sz="1800" dirty="0">
              <a:latin typeface="+mn-lt"/>
            </a:rPr>
            <a:t>mil km</a:t>
          </a:r>
          <a:r>
            <a:rPr lang="es-ES" sz="1800" baseline="30000" dirty="0">
              <a:latin typeface="+mn-lt"/>
            </a:rPr>
            <a:t>2</a:t>
          </a:r>
        </a:p>
      </dgm:t>
    </dgm:pt>
    <dgm:pt modelId="{36D4E10E-F5BD-4FD2-8F15-C1372FB47524}" type="parTrans" cxnId="{EE24CDC7-206C-4E43-BD63-15BB026FC8A9}">
      <dgm:prSet/>
      <dgm:spPr/>
      <dgm:t>
        <a:bodyPr/>
        <a:lstStyle/>
        <a:p>
          <a:endParaRPr lang="es-ES">
            <a:latin typeface="Soberana Sans" panose="02000000000000000000" pitchFamily="50" charset="0"/>
          </a:endParaRPr>
        </a:p>
      </dgm:t>
    </dgm:pt>
    <dgm:pt modelId="{73CF0AB4-75DC-412F-8B63-8BA96073BA38}" type="sibTrans" cxnId="{EE24CDC7-206C-4E43-BD63-15BB026FC8A9}">
      <dgm:prSet/>
      <dgm:spPr/>
      <dgm:t>
        <a:bodyPr/>
        <a:lstStyle/>
        <a:p>
          <a:endParaRPr lang="es-ES">
            <a:latin typeface="Soberana Sans" panose="02000000000000000000" pitchFamily="50" charset="0"/>
          </a:endParaRPr>
        </a:p>
      </dgm:t>
    </dgm:pt>
    <dgm:pt modelId="{F681E964-3616-45A2-83F4-8144D9E59BF3}">
      <dgm:prSet phldrT="[Texto]" custT="1"/>
      <dgm:spPr/>
      <dgm:t>
        <a:bodyPr/>
        <a:lstStyle/>
        <a:p>
          <a:r>
            <a:rPr lang="es-ES" sz="2800" b="1" dirty="0">
              <a:latin typeface="+mn-lt"/>
            </a:rPr>
            <a:t>43</a:t>
          </a:r>
          <a:r>
            <a:rPr lang="es-ES" sz="2400" dirty="0">
              <a:latin typeface="+mn-lt"/>
            </a:rPr>
            <a:t> </a:t>
          </a:r>
          <a:r>
            <a:rPr lang="es-ES" sz="1800" dirty="0">
              <a:latin typeface="+mn-lt"/>
            </a:rPr>
            <a:t>mil MMbpce </a:t>
          </a:r>
          <a:r>
            <a:rPr lang="es-ES" sz="1100" dirty="0">
              <a:latin typeface="+mn-lt"/>
            </a:rPr>
            <a:t>Recursos Prospectivos</a:t>
          </a:r>
        </a:p>
      </dgm:t>
    </dgm:pt>
    <dgm:pt modelId="{FC124297-A47F-4668-80F5-A9335903372A}" type="parTrans" cxnId="{6A74EE3E-1039-4089-891A-3F5BFDF4F7DB}">
      <dgm:prSet/>
      <dgm:spPr/>
      <dgm:t>
        <a:bodyPr/>
        <a:lstStyle/>
        <a:p>
          <a:endParaRPr lang="es-ES">
            <a:latin typeface="Soberana Sans" panose="02000000000000000000" pitchFamily="50" charset="0"/>
          </a:endParaRPr>
        </a:p>
      </dgm:t>
    </dgm:pt>
    <dgm:pt modelId="{491D02D2-50D3-4B54-9A9C-40F20FD94A6C}" type="sibTrans" cxnId="{6A74EE3E-1039-4089-891A-3F5BFDF4F7DB}">
      <dgm:prSet/>
      <dgm:spPr/>
      <dgm:t>
        <a:bodyPr/>
        <a:lstStyle/>
        <a:p>
          <a:endParaRPr lang="es-ES">
            <a:latin typeface="Soberana Sans" panose="02000000000000000000" pitchFamily="50" charset="0"/>
          </a:endParaRPr>
        </a:p>
      </dgm:t>
    </dgm:pt>
    <dgm:pt modelId="{435C44B5-DBA2-4E15-89C8-0ED6A9E51F19}">
      <dgm:prSet phldrT="[Texto]" custT="1"/>
      <dgm:spPr/>
      <dgm:t>
        <a:bodyPr/>
        <a:lstStyle/>
        <a:p>
          <a:r>
            <a:rPr lang="es-ES" sz="2800" b="1" dirty="0">
              <a:latin typeface="+mn-lt"/>
            </a:rPr>
            <a:t>38</a:t>
          </a:r>
          <a:r>
            <a:rPr lang="es-ES" sz="2400" dirty="0">
              <a:latin typeface="+mn-lt"/>
            </a:rPr>
            <a:t> </a:t>
          </a:r>
          <a:r>
            <a:rPr lang="es-ES" sz="1800" dirty="0">
              <a:latin typeface="+mn-lt"/>
            </a:rPr>
            <a:t>mil MMbpce </a:t>
          </a:r>
          <a:r>
            <a:rPr lang="es-ES" sz="1100" dirty="0">
              <a:latin typeface="+mn-lt"/>
            </a:rPr>
            <a:t>Volumen Remanente</a:t>
          </a:r>
        </a:p>
      </dgm:t>
    </dgm:pt>
    <dgm:pt modelId="{B713458A-9A2E-421B-B50B-9BE4CAEB52D5}" type="parTrans" cxnId="{E8084C7B-DFC8-41A7-B453-DA8C8B736EF3}">
      <dgm:prSet/>
      <dgm:spPr/>
      <dgm:t>
        <a:bodyPr/>
        <a:lstStyle/>
        <a:p>
          <a:endParaRPr lang="es-ES">
            <a:latin typeface="Soberana Sans" panose="02000000000000000000" pitchFamily="50" charset="0"/>
          </a:endParaRPr>
        </a:p>
      </dgm:t>
    </dgm:pt>
    <dgm:pt modelId="{21A144B8-CC06-47A6-9910-2B4C52525875}" type="sibTrans" cxnId="{E8084C7B-DFC8-41A7-B453-DA8C8B736EF3}">
      <dgm:prSet/>
      <dgm:spPr/>
      <dgm:t>
        <a:bodyPr/>
        <a:lstStyle/>
        <a:p>
          <a:endParaRPr lang="es-ES">
            <a:latin typeface="Soberana Sans" panose="02000000000000000000" pitchFamily="50" charset="0"/>
          </a:endParaRPr>
        </a:p>
      </dgm:t>
    </dgm:pt>
    <dgm:pt modelId="{9BAD6639-E047-4C75-8E7C-2343FDCE3AAD}">
      <dgm:prSet phldrT="[Texto]"/>
      <dgm:spPr/>
      <dgm:t>
        <a:bodyPr/>
        <a:lstStyle/>
        <a:p>
          <a:r>
            <a:rPr lang="es-ES" dirty="0">
              <a:latin typeface="+mn-lt"/>
            </a:rPr>
            <a:t>PQ 2018</a:t>
          </a:r>
        </a:p>
      </dgm:t>
    </dgm:pt>
    <dgm:pt modelId="{5B5EF9E4-7398-48C7-B3A6-C0A017967675}" type="parTrans" cxnId="{C8A2DC27-ACCC-4EAF-9587-60CF69A6BFBA}">
      <dgm:prSet/>
      <dgm:spPr/>
      <dgm:t>
        <a:bodyPr/>
        <a:lstStyle/>
        <a:p>
          <a:endParaRPr lang="es-ES">
            <a:latin typeface="Soberana Sans" panose="02000000000000000000" pitchFamily="50" charset="0"/>
          </a:endParaRPr>
        </a:p>
      </dgm:t>
    </dgm:pt>
    <dgm:pt modelId="{B71C2215-5D2F-43F5-8329-02A56230BE63}" type="sibTrans" cxnId="{C8A2DC27-ACCC-4EAF-9587-60CF69A6BFBA}">
      <dgm:prSet/>
      <dgm:spPr/>
      <dgm:t>
        <a:bodyPr/>
        <a:lstStyle/>
        <a:p>
          <a:endParaRPr lang="es-ES">
            <a:latin typeface="Soberana Sans" panose="02000000000000000000" pitchFamily="50" charset="0"/>
          </a:endParaRPr>
        </a:p>
      </dgm:t>
    </dgm:pt>
    <dgm:pt modelId="{5EA6EDC6-6520-4711-93BF-9014067FA553}">
      <dgm:prSet phldrT="[Texto]" custT="1"/>
      <dgm:spPr/>
      <dgm:t>
        <a:bodyPr/>
        <a:lstStyle/>
        <a:p>
          <a:r>
            <a:rPr lang="es-ES" sz="2800" b="1" dirty="0">
              <a:latin typeface="+mn-lt"/>
            </a:rPr>
            <a:t>213</a:t>
          </a:r>
          <a:r>
            <a:rPr lang="es-ES" sz="2400" dirty="0">
              <a:latin typeface="+mn-lt"/>
            </a:rPr>
            <a:t> </a:t>
          </a:r>
          <a:r>
            <a:rPr lang="es-ES" sz="1800" dirty="0">
              <a:latin typeface="+mn-lt"/>
            </a:rPr>
            <a:t>mil km</a:t>
          </a:r>
          <a:r>
            <a:rPr lang="es-ES" sz="1800" baseline="30000" dirty="0">
              <a:latin typeface="+mn-lt"/>
            </a:rPr>
            <a:t>2</a:t>
          </a:r>
        </a:p>
      </dgm:t>
    </dgm:pt>
    <dgm:pt modelId="{B2C21DF0-491B-45F1-8B04-4CBCF1118334}" type="parTrans" cxnId="{BF8AF826-F613-4D19-B45D-36443479D81D}">
      <dgm:prSet/>
      <dgm:spPr/>
      <dgm:t>
        <a:bodyPr/>
        <a:lstStyle/>
        <a:p>
          <a:endParaRPr lang="es-ES">
            <a:latin typeface="Soberana Sans" panose="02000000000000000000" pitchFamily="50" charset="0"/>
          </a:endParaRPr>
        </a:p>
      </dgm:t>
    </dgm:pt>
    <dgm:pt modelId="{8DC32656-8B28-4730-A345-20D6E3BB18CE}" type="sibTrans" cxnId="{BF8AF826-F613-4D19-B45D-36443479D81D}">
      <dgm:prSet/>
      <dgm:spPr/>
      <dgm:t>
        <a:bodyPr/>
        <a:lstStyle/>
        <a:p>
          <a:endParaRPr lang="es-ES">
            <a:latin typeface="Soberana Sans" panose="02000000000000000000" pitchFamily="50" charset="0"/>
          </a:endParaRPr>
        </a:p>
      </dgm:t>
    </dgm:pt>
    <dgm:pt modelId="{0E9CC4A6-18A3-433A-88A9-BF56144AC991}">
      <dgm:prSet phldrT="[Texto]" custT="1"/>
      <dgm:spPr/>
      <dgm:t>
        <a:bodyPr/>
        <a:lstStyle/>
        <a:p>
          <a:r>
            <a:rPr lang="es-ES" sz="2800" b="1" dirty="0">
              <a:latin typeface="+mn-lt"/>
            </a:rPr>
            <a:t>40</a:t>
          </a:r>
          <a:r>
            <a:rPr lang="es-ES" sz="2400" dirty="0">
              <a:latin typeface="+mn-lt"/>
            </a:rPr>
            <a:t> </a:t>
          </a:r>
          <a:r>
            <a:rPr lang="es-ES" sz="1800" dirty="0">
              <a:latin typeface="+mn-lt"/>
            </a:rPr>
            <a:t>mil MMbpce </a:t>
          </a:r>
          <a:r>
            <a:rPr lang="es-ES" sz="1100" dirty="0">
              <a:latin typeface="+mn-lt"/>
            </a:rPr>
            <a:t>Recursos Prospectivos</a:t>
          </a:r>
        </a:p>
      </dgm:t>
    </dgm:pt>
    <dgm:pt modelId="{201062C3-FB87-47E2-8966-4D6F74BB2030}" type="parTrans" cxnId="{E73635F2-E8B3-4B6F-B998-6938D0E046B5}">
      <dgm:prSet/>
      <dgm:spPr/>
      <dgm:t>
        <a:bodyPr/>
        <a:lstStyle/>
        <a:p>
          <a:endParaRPr lang="es-ES">
            <a:latin typeface="Soberana Sans" panose="02000000000000000000" pitchFamily="50" charset="0"/>
          </a:endParaRPr>
        </a:p>
      </dgm:t>
    </dgm:pt>
    <dgm:pt modelId="{AA464F5C-8003-4541-9747-B15333C1C619}" type="sibTrans" cxnId="{E73635F2-E8B3-4B6F-B998-6938D0E046B5}">
      <dgm:prSet/>
      <dgm:spPr/>
      <dgm:t>
        <a:bodyPr/>
        <a:lstStyle/>
        <a:p>
          <a:endParaRPr lang="es-ES">
            <a:latin typeface="Soberana Sans" panose="02000000000000000000" pitchFamily="50" charset="0"/>
          </a:endParaRPr>
        </a:p>
      </dgm:t>
    </dgm:pt>
    <dgm:pt modelId="{92DC696D-CF96-46CC-BFCF-CE406D34F2B3}">
      <dgm:prSet phldrT="[Texto]" custT="1"/>
      <dgm:spPr/>
      <dgm:t>
        <a:bodyPr/>
        <a:lstStyle/>
        <a:p>
          <a:r>
            <a:rPr lang="es-ES" sz="2800" b="1" dirty="0">
              <a:latin typeface="+mn-lt"/>
            </a:rPr>
            <a:t>38</a:t>
          </a:r>
          <a:r>
            <a:rPr lang="es-ES" sz="2400" dirty="0">
              <a:latin typeface="+mn-lt"/>
            </a:rPr>
            <a:t> </a:t>
          </a:r>
          <a:r>
            <a:rPr lang="es-ES" sz="1800" dirty="0">
              <a:latin typeface="+mn-lt"/>
            </a:rPr>
            <a:t>mil MMbpce </a:t>
          </a:r>
          <a:r>
            <a:rPr lang="es-ES" sz="1100" dirty="0">
              <a:latin typeface="+mn-lt"/>
            </a:rPr>
            <a:t>Volumen Remanente</a:t>
          </a:r>
        </a:p>
      </dgm:t>
    </dgm:pt>
    <dgm:pt modelId="{70202866-96E3-400E-A863-C8ADB10C8C4B}" type="parTrans" cxnId="{6EDC3CBA-8BF3-4F49-8407-6111DEE8C6F5}">
      <dgm:prSet/>
      <dgm:spPr/>
      <dgm:t>
        <a:bodyPr/>
        <a:lstStyle/>
        <a:p>
          <a:endParaRPr lang="es-ES">
            <a:latin typeface="Soberana Sans" panose="02000000000000000000" pitchFamily="50" charset="0"/>
          </a:endParaRPr>
        </a:p>
      </dgm:t>
    </dgm:pt>
    <dgm:pt modelId="{F2146A6D-A14C-438B-9E2C-7883CEFE8975}" type="sibTrans" cxnId="{6EDC3CBA-8BF3-4F49-8407-6111DEE8C6F5}">
      <dgm:prSet/>
      <dgm:spPr/>
      <dgm:t>
        <a:bodyPr/>
        <a:lstStyle/>
        <a:p>
          <a:endParaRPr lang="es-ES">
            <a:latin typeface="Soberana Sans" panose="02000000000000000000" pitchFamily="50" charset="0"/>
          </a:endParaRPr>
        </a:p>
      </dgm:t>
    </dgm:pt>
    <dgm:pt modelId="{8EF1C3D0-D796-43F4-B020-923F1A8C4445}">
      <dgm:prSet phldrT="[Texto]" custT="1"/>
      <dgm:spPr/>
      <dgm:t>
        <a:bodyPr/>
        <a:lstStyle/>
        <a:p>
          <a:r>
            <a:rPr lang="es-ES" sz="2800" b="1" dirty="0">
              <a:latin typeface="+mn-lt"/>
            </a:rPr>
            <a:t>265</a:t>
          </a:r>
          <a:r>
            <a:rPr lang="es-ES" sz="1800" dirty="0">
              <a:latin typeface="+mn-lt"/>
            </a:rPr>
            <a:t> Áreas</a:t>
          </a:r>
          <a:r>
            <a:rPr lang="es-ES" sz="1800" baseline="30000" dirty="0">
              <a:latin typeface="+mn-lt"/>
            </a:rPr>
            <a:t>1</a:t>
          </a:r>
        </a:p>
      </dgm:t>
    </dgm:pt>
    <dgm:pt modelId="{C2EB667A-C345-447F-BE71-08803D32868A}" type="parTrans" cxnId="{5E65E7D9-6C7A-428A-8487-F74CA973C503}">
      <dgm:prSet/>
      <dgm:spPr/>
      <dgm:t>
        <a:bodyPr/>
        <a:lstStyle/>
        <a:p>
          <a:endParaRPr lang="es-ES">
            <a:latin typeface="Soberana Sans" panose="02000000000000000000" pitchFamily="50" charset="0"/>
          </a:endParaRPr>
        </a:p>
      </dgm:t>
    </dgm:pt>
    <dgm:pt modelId="{22685998-56A7-4379-A836-7EBED6BA831C}" type="sibTrans" cxnId="{5E65E7D9-6C7A-428A-8487-F74CA973C503}">
      <dgm:prSet/>
      <dgm:spPr/>
      <dgm:t>
        <a:bodyPr/>
        <a:lstStyle/>
        <a:p>
          <a:endParaRPr lang="es-ES">
            <a:latin typeface="Soberana Sans" panose="02000000000000000000" pitchFamily="50" charset="0"/>
          </a:endParaRPr>
        </a:p>
      </dgm:t>
    </dgm:pt>
    <dgm:pt modelId="{44793034-C482-4D5E-A15F-DE8E08939D55}">
      <dgm:prSet phldrT="[Texto]" custT="1"/>
      <dgm:spPr/>
      <dgm:t>
        <a:bodyPr/>
        <a:lstStyle/>
        <a:p>
          <a:r>
            <a:rPr lang="es-ES" sz="2800" b="1" dirty="0">
              <a:latin typeface="+mn-lt"/>
            </a:rPr>
            <a:t>579</a:t>
          </a:r>
          <a:r>
            <a:rPr lang="es-ES" sz="1800" dirty="0">
              <a:latin typeface="+mn-lt"/>
            </a:rPr>
            <a:t> Áreas</a:t>
          </a:r>
          <a:endParaRPr lang="es-ES" sz="1800" baseline="30000" dirty="0">
            <a:latin typeface="+mn-lt"/>
          </a:endParaRPr>
        </a:p>
      </dgm:t>
    </dgm:pt>
    <dgm:pt modelId="{CAAB0CC8-ED4D-4ADB-86F7-8954E0361A12}" type="parTrans" cxnId="{F8E2BCEC-A94B-4EC0-8824-746C4C9F5B14}">
      <dgm:prSet/>
      <dgm:spPr/>
      <dgm:t>
        <a:bodyPr/>
        <a:lstStyle/>
        <a:p>
          <a:endParaRPr lang="es-ES">
            <a:latin typeface="Soberana Sans" panose="02000000000000000000" pitchFamily="50" charset="0"/>
          </a:endParaRPr>
        </a:p>
      </dgm:t>
    </dgm:pt>
    <dgm:pt modelId="{7F171AEE-9BEA-4C62-9DB6-0A250830A4C2}" type="sibTrans" cxnId="{F8E2BCEC-A94B-4EC0-8824-746C4C9F5B14}">
      <dgm:prSet/>
      <dgm:spPr/>
      <dgm:t>
        <a:bodyPr/>
        <a:lstStyle/>
        <a:p>
          <a:endParaRPr lang="es-ES">
            <a:latin typeface="Soberana Sans" panose="02000000000000000000" pitchFamily="50" charset="0"/>
          </a:endParaRPr>
        </a:p>
      </dgm:t>
    </dgm:pt>
    <dgm:pt modelId="{DC6A3900-0DA1-44D2-B2B3-8D3F91D8732F}">
      <dgm:prSet phldrT="[Texto]" custT="1"/>
      <dgm:spPr/>
      <dgm:t>
        <a:bodyPr/>
        <a:lstStyle/>
        <a:p>
          <a:r>
            <a:rPr lang="es-ES" sz="2800" b="1" dirty="0">
              <a:latin typeface="+mn-lt"/>
            </a:rPr>
            <a:t>536</a:t>
          </a:r>
          <a:r>
            <a:rPr lang="es-ES" sz="1800" dirty="0">
              <a:latin typeface="+mn-lt"/>
            </a:rPr>
            <a:t> Áreas</a:t>
          </a:r>
          <a:endParaRPr lang="es-ES" sz="1800" baseline="30000" dirty="0">
            <a:latin typeface="+mn-lt"/>
          </a:endParaRPr>
        </a:p>
      </dgm:t>
    </dgm:pt>
    <dgm:pt modelId="{0B21CA33-AA95-4297-8ED9-962259BBD76A}" type="parTrans" cxnId="{89C51E76-3525-4D19-AE2E-3B256FC478DA}">
      <dgm:prSet/>
      <dgm:spPr/>
      <dgm:t>
        <a:bodyPr/>
        <a:lstStyle/>
        <a:p>
          <a:endParaRPr lang="es-ES">
            <a:latin typeface="Soberana Sans" panose="02000000000000000000" pitchFamily="50" charset="0"/>
          </a:endParaRPr>
        </a:p>
      </dgm:t>
    </dgm:pt>
    <dgm:pt modelId="{BDD523CD-FED5-41CF-8503-F2B67DD6A9C6}" type="sibTrans" cxnId="{89C51E76-3525-4D19-AE2E-3B256FC478DA}">
      <dgm:prSet/>
      <dgm:spPr/>
      <dgm:t>
        <a:bodyPr/>
        <a:lstStyle/>
        <a:p>
          <a:endParaRPr lang="es-ES">
            <a:latin typeface="Soberana Sans" panose="02000000000000000000" pitchFamily="50" charset="0"/>
          </a:endParaRPr>
        </a:p>
      </dgm:t>
    </dgm:pt>
    <dgm:pt modelId="{84B7CCDB-EF85-4B46-B8E2-545F3D846AA2}">
      <dgm:prSet phldrT="[Texto]" custT="1"/>
      <dgm:spPr/>
      <dgm:t>
        <a:bodyPr/>
        <a:lstStyle/>
        <a:p>
          <a:r>
            <a:rPr lang="es-ES" sz="2800" b="1" dirty="0">
              <a:latin typeface="+mn-lt"/>
            </a:rPr>
            <a:t>528</a:t>
          </a:r>
          <a:r>
            <a:rPr lang="es-ES" sz="1800" dirty="0">
              <a:latin typeface="+mn-lt"/>
            </a:rPr>
            <a:t> Áreas</a:t>
          </a:r>
          <a:endParaRPr lang="es-ES" sz="1800" baseline="30000" dirty="0">
            <a:latin typeface="+mn-lt"/>
          </a:endParaRPr>
        </a:p>
      </dgm:t>
    </dgm:pt>
    <dgm:pt modelId="{464B3997-DC09-4459-B3E5-C6BA5CA93216}" type="parTrans" cxnId="{0A769322-DB03-4F97-A85F-FA5134695563}">
      <dgm:prSet/>
      <dgm:spPr/>
      <dgm:t>
        <a:bodyPr/>
        <a:lstStyle/>
        <a:p>
          <a:endParaRPr lang="es-ES">
            <a:latin typeface="Soberana Sans" panose="02000000000000000000" pitchFamily="50" charset="0"/>
          </a:endParaRPr>
        </a:p>
      </dgm:t>
    </dgm:pt>
    <dgm:pt modelId="{64D71BB5-2E09-4A91-AC9E-F29AE78E573D}" type="sibTrans" cxnId="{0A769322-DB03-4F97-A85F-FA5134695563}">
      <dgm:prSet/>
      <dgm:spPr/>
      <dgm:t>
        <a:bodyPr/>
        <a:lstStyle/>
        <a:p>
          <a:endParaRPr lang="es-ES">
            <a:latin typeface="Soberana Sans" panose="02000000000000000000" pitchFamily="50" charset="0"/>
          </a:endParaRPr>
        </a:p>
      </dgm:t>
    </dgm:pt>
    <dgm:pt modelId="{38C4EC19-4871-48EC-B18B-84F947827145}" type="pres">
      <dgm:prSet presAssocID="{2B0ACE3D-BD8D-48CE-A591-EFB30D02E530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E015D477-EDE2-40B7-81C2-F157E2BA4D6B}" type="pres">
      <dgm:prSet presAssocID="{55F88D63-CFA4-4EBF-AB73-4383889A4315}" presName="posSpace" presStyleCnt="0"/>
      <dgm:spPr/>
    </dgm:pt>
    <dgm:pt modelId="{BAC50A7C-BBEF-43F6-A906-4DBB63891BAF}" type="pres">
      <dgm:prSet presAssocID="{55F88D63-CFA4-4EBF-AB73-4383889A4315}" presName="vertFlow" presStyleCnt="0"/>
      <dgm:spPr/>
    </dgm:pt>
    <dgm:pt modelId="{DEDD55DC-AE9B-40C1-A254-345EBF49A2D5}" type="pres">
      <dgm:prSet presAssocID="{55F88D63-CFA4-4EBF-AB73-4383889A4315}" presName="topSpace" presStyleCnt="0"/>
      <dgm:spPr/>
    </dgm:pt>
    <dgm:pt modelId="{00C29040-B70E-4817-BDFD-BB68647744EF}" type="pres">
      <dgm:prSet presAssocID="{55F88D63-CFA4-4EBF-AB73-4383889A4315}" presName="firstComp" presStyleCnt="0"/>
      <dgm:spPr/>
    </dgm:pt>
    <dgm:pt modelId="{CA2A5DCB-F224-4D3F-8741-EB5114F5FFB1}" type="pres">
      <dgm:prSet presAssocID="{55F88D63-CFA4-4EBF-AB73-4383889A4315}" presName="firstChild" presStyleLbl="bgAccFollowNode1" presStyleIdx="0" presStyleCnt="16"/>
      <dgm:spPr/>
      <dgm:t>
        <a:bodyPr/>
        <a:lstStyle/>
        <a:p>
          <a:endParaRPr lang="es-ES"/>
        </a:p>
      </dgm:t>
    </dgm:pt>
    <dgm:pt modelId="{99A49AC8-935D-41CC-8A2C-8618BE580A77}" type="pres">
      <dgm:prSet presAssocID="{55F88D63-CFA4-4EBF-AB73-4383889A4315}" presName="firstChildTx" presStyleLbl="bgAccFollowNode1" presStyleIdx="0" presStyleCnt="1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54FC7D1-4C0D-4736-8824-064EFAC2D20B}" type="pres">
      <dgm:prSet presAssocID="{86CB4950-DF94-491D-963B-267258F98FC5}" presName="comp" presStyleCnt="0"/>
      <dgm:spPr/>
    </dgm:pt>
    <dgm:pt modelId="{D791F08F-3EFE-486A-8261-53A266108354}" type="pres">
      <dgm:prSet presAssocID="{86CB4950-DF94-491D-963B-267258F98FC5}" presName="child" presStyleLbl="bgAccFollowNode1" presStyleIdx="1" presStyleCnt="16"/>
      <dgm:spPr/>
      <dgm:t>
        <a:bodyPr/>
        <a:lstStyle/>
        <a:p>
          <a:endParaRPr lang="es-ES"/>
        </a:p>
      </dgm:t>
    </dgm:pt>
    <dgm:pt modelId="{59C153DB-670A-4FE0-BF73-0AE124BF63C2}" type="pres">
      <dgm:prSet presAssocID="{86CB4950-DF94-491D-963B-267258F98FC5}" presName="childTx" presStyleLbl="bgAccFollowNode1" presStyleIdx="1" presStyleCnt="1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27A0529-795C-4D15-B82C-2A381CE3A528}" type="pres">
      <dgm:prSet presAssocID="{A237A46B-6DD1-4238-9FB4-AFEDFE72F421}" presName="comp" presStyleCnt="0"/>
      <dgm:spPr/>
    </dgm:pt>
    <dgm:pt modelId="{C1DDBA28-6BA6-4A2B-8051-B9E3EF0A8C15}" type="pres">
      <dgm:prSet presAssocID="{A237A46B-6DD1-4238-9FB4-AFEDFE72F421}" presName="child" presStyleLbl="bgAccFollowNode1" presStyleIdx="2" presStyleCnt="16"/>
      <dgm:spPr/>
      <dgm:t>
        <a:bodyPr/>
        <a:lstStyle/>
        <a:p>
          <a:endParaRPr lang="es-ES"/>
        </a:p>
      </dgm:t>
    </dgm:pt>
    <dgm:pt modelId="{F897305B-5A32-45E7-9815-07579272F4F6}" type="pres">
      <dgm:prSet presAssocID="{A237A46B-6DD1-4238-9FB4-AFEDFE72F421}" presName="childTx" presStyleLbl="bgAccFollowNode1" presStyleIdx="2" presStyleCnt="1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9D2752A-F14A-44E3-93FA-DD82F2F9997A}" type="pres">
      <dgm:prSet presAssocID="{07B9FF25-A3D9-4DAA-8F9E-E8009B80B554}" presName="comp" presStyleCnt="0"/>
      <dgm:spPr/>
    </dgm:pt>
    <dgm:pt modelId="{294D5AF4-F1E3-4A7B-9403-CF9ADDCB7509}" type="pres">
      <dgm:prSet presAssocID="{07B9FF25-A3D9-4DAA-8F9E-E8009B80B554}" presName="child" presStyleLbl="bgAccFollowNode1" presStyleIdx="3" presStyleCnt="16"/>
      <dgm:spPr/>
      <dgm:t>
        <a:bodyPr/>
        <a:lstStyle/>
        <a:p>
          <a:endParaRPr lang="es-ES"/>
        </a:p>
      </dgm:t>
    </dgm:pt>
    <dgm:pt modelId="{23DFCFFD-0856-4DBB-BED2-A893CD59C182}" type="pres">
      <dgm:prSet presAssocID="{07B9FF25-A3D9-4DAA-8F9E-E8009B80B554}" presName="childTx" presStyleLbl="bgAccFollowNode1" presStyleIdx="3" presStyleCnt="1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9A25F32-CBB9-4515-9DB2-E60584D40498}" type="pres">
      <dgm:prSet presAssocID="{55F88D63-CFA4-4EBF-AB73-4383889A4315}" presName="negSpace" presStyleCnt="0"/>
      <dgm:spPr/>
    </dgm:pt>
    <dgm:pt modelId="{193DBCAE-95F8-4D6E-AC90-3A679D1BF09D}" type="pres">
      <dgm:prSet presAssocID="{55F88D63-CFA4-4EBF-AB73-4383889A4315}" presName="circle" presStyleLbl="node1" presStyleIdx="0" presStyleCnt="4"/>
      <dgm:spPr/>
      <dgm:t>
        <a:bodyPr/>
        <a:lstStyle/>
        <a:p>
          <a:endParaRPr lang="es-ES"/>
        </a:p>
      </dgm:t>
    </dgm:pt>
    <dgm:pt modelId="{10774045-6738-49BC-917E-3FF451CC588D}" type="pres">
      <dgm:prSet presAssocID="{4F047DF9-4148-4719-BA0A-AA647B563931}" presName="transSpace" presStyleCnt="0"/>
      <dgm:spPr/>
    </dgm:pt>
    <dgm:pt modelId="{7A787450-6197-4F73-B802-0E728D32C0F2}" type="pres">
      <dgm:prSet presAssocID="{25C2274F-E3B4-40C6-B356-0EECE1FBD5A2}" presName="posSpace" presStyleCnt="0"/>
      <dgm:spPr/>
    </dgm:pt>
    <dgm:pt modelId="{288B8604-2797-417D-AD4F-A49F53262924}" type="pres">
      <dgm:prSet presAssocID="{25C2274F-E3B4-40C6-B356-0EECE1FBD5A2}" presName="vertFlow" presStyleCnt="0"/>
      <dgm:spPr/>
    </dgm:pt>
    <dgm:pt modelId="{B731AAD7-5979-45E6-AF3E-3155B67F65CD}" type="pres">
      <dgm:prSet presAssocID="{25C2274F-E3B4-40C6-B356-0EECE1FBD5A2}" presName="topSpace" presStyleCnt="0"/>
      <dgm:spPr/>
    </dgm:pt>
    <dgm:pt modelId="{8280C9CE-B10A-417A-9842-9D5B047C8C0F}" type="pres">
      <dgm:prSet presAssocID="{25C2274F-E3B4-40C6-B356-0EECE1FBD5A2}" presName="firstComp" presStyleCnt="0"/>
      <dgm:spPr/>
    </dgm:pt>
    <dgm:pt modelId="{A9990440-728C-4DEA-AE8F-43AD0ABBD09D}" type="pres">
      <dgm:prSet presAssocID="{25C2274F-E3B4-40C6-B356-0EECE1FBD5A2}" presName="firstChild" presStyleLbl="bgAccFollowNode1" presStyleIdx="4" presStyleCnt="16"/>
      <dgm:spPr/>
      <dgm:t>
        <a:bodyPr/>
        <a:lstStyle/>
        <a:p>
          <a:endParaRPr lang="es-ES"/>
        </a:p>
      </dgm:t>
    </dgm:pt>
    <dgm:pt modelId="{E14045A9-D3C3-4EFA-B37F-83B0E6733865}" type="pres">
      <dgm:prSet presAssocID="{25C2274F-E3B4-40C6-B356-0EECE1FBD5A2}" presName="firstChildTx" presStyleLbl="bgAccFollowNode1" presStyleIdx="4" presStyleCnt="1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5B32E69-A6AB-46D4-9205-6BC900CF45FF}" type="pres">
      <dgm:prSet presAssocID="{BC875BF9-3C2D-4E68-9E85-1087FD9563B9}" presName="comp" presStyleCnt="0"/>
      <dgm:spPr/>
    </dgm:pt>
    <dgm:pt modelId="{333D9582-6F1E-464B-B460-1DB847529F80}" type="pres">
      <dgm:prSet presAssocID="{BC875BF9-3C2D-4E68-9E85-1087FD9563B9}" presName="child" presStyleLbl="bgAccFollowNode1" presStyleIdx="5" presStyleCnt="16"/>
      <dgm:spPr/>
      <dgm:t>
        <a:bodyPr/>
        <a:lstStyle/>
        <a:p>
          <a:endParaRPr lang="es-ES"/>
        </a:p>
      </dgm:t>
    </dgm:pt>
    <dgm:pt modelId="{82B30E3F-2D10-4BBB-B951-C04E691B74ED}" type="pres">
      <dgm:prSet presAssocID="{BC875BF9-3C2D-4E68-9E85-1087FD9563B9}" presName="childTx" presStyleLbl="bgAccFollowNode1" presStyleIdx="5" presStyleCnt="1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4EE7D7A-3294-47B3-A03D-A0596B6B7544}" type="pres">
      <dgm:prSet presAssocID="{33859CEA-9CAC-4CB8-9188-8E0A04CD89F3}" presName="comp" presStyleCnt="0"/>
      <dgm:spPr/>
    </dgm:pt>
    <dgm:pt modelId="{2E0D09D2-85E3-4EF4-8A7E-5B0C52670947}" type="pres">
      <dgm:prSet presAssocID="{33859CEA-9CAC-4CB8-9188-8E0A04CD89F3}" presName="child" presStyleLbl="bgAccFollowNode1" presStyleIdx="6" presStyleCnt="16"/>
      <dgm:spPr/>
      <dgm:t>
        <a:bodyPr/>
        <a:lstStyle/>
        <a:p>
          <a:endParaRPr lang="es-ES"/>
        </a:p>
      </dgm:t>
    </dgm:pt>
    <dgm:pt modelId="{60426335-88D4-4D9E-8140-1FB813408CD9}" type="pres">
      <dgm:prSet presAssocID="{33859CEA-9CAC-4CB8-9188-8E0A04CD89F3}" presName="childTx" presStyleLbl="bgAccFollowNode1" presStyleIdx="6" presStyleCnt="1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0AC4097-B351-494D-AF1A-B69AE1D6AA11}" type="pres">
      <dgm:prSet presAssocID="{164070CF-BB45-4E78-AE73-445004706033}" presName="comp" presStyleCnt="0"/>
      <dgm:spPr/>
    </dgm:pt>
    <dgm:pt modelId="{FCE262E4-AF5C-4FD9-BB79-0BDFE04056D8}" type="pres">
      <dgm:prSet presAssocID="{164070CF-BB45-4E78-AE73-445004706033}" presName="child" presStyleLbl="bgAccFollowNode1" presStyleIdx="7" presStyleCnt="16"/>
      <dgm:spPr/>
      <dgm:t>
        <a:bodyPr/>
        <a:lstStyle/>
        <a:p>
          <a:endParaRPr lang="es-ES"/>
        </a:p>
      </dgm:t>
    </dgm:pt>
    <dgm:pt modelId="{F96F5DF9-725D-4C01-B1FF-5C801872CB82}" type="pres">
      <dgm:prSet presAssocID="{164070CF-BB45-4E78-AE73-445004706033}" presName="childTx" presStyleLbl="bgAccFollowNode1" presStyleIdx="7" presStyleCnt="1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CDA6820-FAE5-4374-B222-4EB780BA0EB3}" type="pres">
      <dgm:prSet presAssocID="{25C2274F-E3B4-40C6-B356-0EECE1FBD5A2}" presName="negSpace" presStyleCnt="0"/>
      <dgm:spPr/>
    </dgm:pt>
    <dgm:pt modelId="{F99ACA54-F04A-49C5-A090-7640CC5E43FC}" type="pres">
      <dgm:prSet presAssocID="{25C2274F-E3B4-40C6-B356-0EECE1FBD5A2}" presName="circle" presStyleLbl="node1" presStyleIdx="1" presStyleCnt="4"/>
      <dgm:spPr/>
      <dgm:t>
        <a:bodyPr/>
        <a:lstStyle/>
        <a:p>
          <a:endParaRPr lang="es-ES"/>
        </a:p>
      </dgm:t>
    </dgm:pt>
    <dgm:pt modelId="{12326102-C2E2-4314-A774-AA7C3A4AFA74}" type="pres">
      <dgm:prSet presAssocID="{0E3C75EB-2281-49C3-88A3-1061DA3ADE50}" presName="transSpace" presStyleCnt="0"/>
      <dgm:spPr/>
    </dgm:pt>
    <dgm:pt modelId="{7BCC5296-9F17-4ABA-BE78-B4AE0B3640EB}" type="pres">
      <dgm:prSet presAssocID="{D49B2123-E401-454E-8164-CE64ED639832}" presName="posSpace" presStyleCnt="0"/>
      <dgm:spPr/>
    </dgm:pt>
    <dgm:pt modelId="{D2CFE746-0ED7-44E3-A30D-C04AC05462D9}" type="pres">
      <dgm:prSet presAssocID="{D49B2123-E401-454E-8164-CE64ED639832}" presName="vertFlow" presStyleCnt="0"/>
      <dgm:spPr/>
    </dgm:pt>
    <dgm:pt modelId="{139EC34E-201C-49EF-A438-DEE5B508FD6C}" type="pres">
      <dgm:prSet presAssocID="{D49B2123-E401-454E-8164-CE64ED639832}" presName="topSpace" presStyleCnt="0"/>
      <dgm:spPr/>
    </dgm:pt>
    <dgm:pt modelId="{F614F899-948C-454D-970D-F7DDAF9B9A40}" type="pres">
      <dgm:prSet presAssocID="{D49B2123-E401-454E-8164-CE64ED639832}" presName="firstComp" presStyleCnt="0"/>
      <dgm:spPr/>
    </dgm:pt>
    <dgm:pt modelId="{0DB97996-76E1-42D1-9553-56DCBBB3C182}" type="pres">
      <dgm:prSet presAssocID="{D49B2123-E401-454E-8164-CE64ED639832}" presName="firstChild" presStyleLbl="bgAccFollowNode1" presStyleIdx="8" presStyleCnt="16"/>
      <dgm:spPr/>
      <dgm:t>
        <a:bodyPr/>
        <a:lstStyle/>
        <a:p>
          <a:endParaRPr lang="es-ES"/>
        </a:p>
      </dgm:t>
    </dgm:pt>
    <dgm:pt modelId="{209A43F6-5FE7-413F-B621-D23DAF073528}" type="pres">
      <dgm:prSet presAssocID="{D49B2123-E401-454E-8164-CE64ED639832}" presName="firstChildTx" presStyleLbl="bgAccFollowNode1" presStyleIdx="8" presStyleCnt="1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16094BC-22D0-4E4A-9211-5E5EF5DEEFE2}" type="pres">
      <dgm:prSet presAssocID="{102F200D-7ADF-4832-A164-57C7B843857C}" presName="comp" presStyleCnt="0"/>
      <dgm:spPr/>
    </dgm:pt>
    <dgm:pt modelId="{1DE51531-98C9-4AD5-B4A0-A1FE4B5CC677}" type="pres">
      <dgm:prSet presAssocID="{102F200D-7ADF-4832-A164-57C7B843857C}" presName="child" presStyleLbl="bgAccFollowNode1" presStyleIdx="9" presStyleCnt="16"/>
      <dgm:spPr/>
      <dgm:t>
        <a:bodyPr/>
        <a:lstStyle/>
        <a:p>
          <a:endParaRPr lang="es-ES"/>
        </a:p>
      </dgm:t>
    </dgm:pt>
    <dgm:pt modelId="{77EB49E7-D58F-4D5E-9379-67A645B938CB}" type="pres">
      <dgm:prSet presAssocID="{102F200D-7ADF-4832-A164-57C7B843857C}" presName="childTx" presStyleLbl="bgAccFollowNode1" presStyleIdx="9" presStyleCnt="1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E4096FB-9BDD-4601-ACC0-DE358F24EEDE}" type="pres">
      <dgm:prSet presAssocID="{F681E964-3616-45A2-83F4-8144D9E59BF3}" presName="comp" presStyleCnt="0"/>
      <dgm:spPr/>
    </dgm:pt>
    <dgm:pt modelId="{5BB8D107-A5FE-478A-8A25-BC19F7B113C8}" type="pres">
      <dgm:prSet presAssocID="{F681E964-3616-45A2-83F4-8144D9E59BF3}" presName="child" presStyleLbl="bgAccFollowNode1" presStyleIdx="10" presStyleCnt="16"/>
      <dgm:spPr/>
      <dgm:t>
        <a:bodyPr/>
        <a:lstStyle/>
        <a:p>
          <a:endParaRPr lang="es-ES"/>
        </a:p>
      </dgm:t>
    </dgm:pt>
    <dgm:pt modelId="{92948788-321F-4C24-9EB2-EA28A747D626}" type="pres">
      <dgm:prSet presAssocID="{F681E964-3616-45A2-83F4-8144D9E59BF3}" presName="childTx" presStyleLbl="bgAccFollowNode1" presStyleIdx="10" presStyleCnt="1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F04983D-71C1-4CFC-8D38-3BBBBB0A779F}" type="pres">
      <dgm:prSet presAssocID="{435C44B5-DBA2-4E15-89C8-0ED6A9E51F19}" presName="comp" presStyleCnt="0"/>
      <dgm:spPr/>
    </dgm:pt>
    <dgm:pt modelId="{22364CF4-9F0D-4542-8D06-A24AF8A7BC20}" type="pres">
      <dgm:prSet presAssocID="{435C44B5-DBA2-4E15-89C8-0ED6A9E51F19}" presName="child" presStyleLbl="bgAccFollowNode1" presStyleIdx="11" presStyleCnt="16"/>
      <dgm:spPr/>
      <dgm:t>
        <a:bodyPr/>
        <a:lstStyle/>
        <a:p>
          <a:endParaRPr lang="es-ES"/>
        </a:p>
      </dgm:t>
    </dgm:pt>
    <dgm:pt modelId="{A42C98B0-7E3C-4DCE-859C-5A441F22E17E}" type="pres">
      <dgm:prSet presAssocID="{435C44B5-DBA2-4E15-89C8-0ED6A9E51F19}" presName="childTx" presStyleLbl="bgAccFollowNode1" presStyleIdx="11" presStyleCnt="1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54E5D73-67AC-4134-936C-957D9BE34922}" type="pres">
      <dgm:prSet presAssocID="{D49B2123-E401-454E-8164-CE64ED639832}" presName="negSpace" presStyleCnt="0"/>
      <dgm:spPr/>
    </dgm:pt>
    <dgm:pt modelId="{5486D22C-23B4-4608-934D-B9012EDD7DA5}" type="pres">
      <dgm:prSet presAssocID="{D49B2123-E401-454E-8164-CE64ED639832}" presName="circle" presStyleLbl="node1" presStyleIdx="2" presStyleCnt="4"/>
      <dgm:spPr/>
      <dgm:t>
        <a:bodyPr/>
        <a:lstStyle/>
        <a:p>
          <a:endParaRPr lang="es-ES"/>
        </a:p>
      </dgm:t>
    </dgm:pt>
    <dgm:pt modelId="{BE60973F-2993-44EC-8F22-B1E04F1A24DD}" type="pres">
      <dgm:prSet presAssocID="{90B7766C-FD0B-48D7-A1BB-930EDF36CB94}" presName="transSpace" presStyleCnt="0"/>
      <dgm:spPr/>
    </dgm:pt>
    <dgm:pt modelId="{BEF94DE0-71EB-4990-9C34-87124C12F352}" type="pres">
      <dgm:prSet presAssocID="{9BAD6639-E047-4C75-8E7C-2343FDCE3AAD}" presName="posSpace" presStyleCnt="0"/>
      <dgm:spPr/>
    </dgm:pt>
    <dgm:pt modelId="{A35EC03D-51F7-4A67-BC42-3CFEBBA09FAC}" type="pres">
      <dgm:prSet presAssocID="{9BAD6639-E047-4C75-8E7C-2343FDCE3AAD}" presName="vertFlow" presStyleCnt="0"/>
      <dgm:spPr/>
    </dgm:pt>
    <dgm:pt modelId="{3167616D-8B88-4124-B3C8-2CF62BA6E5A3}" type="pres">
      <dgm:prSet presAssocID="{9BAD6639-E047-4C75-8E7C-2343FDCE3AAD}" presName="topSpace" presStyleCnt="0"/>
      <dgm:spPr/>
    </dgm:pt>
    <dgm:pt modelId="{2C5ED75B-B95B-4698-B208-A504A0F4DEC7}" type="pres">
      <dgm:prSet presAssocID="{9BAD6639-E047-4C75-8E7C-2343FDCE3AAD}" presName="firstComp" presStyleCnt="0"/>
      <dgm:spPr/>
    </dgm:pt>
    <dgm:pt modelId="{D8E59D0D-3113-4986-BF48-DCCD7C3CAFE8}" type="pres">
      <dgm:prSet presAssocID="{9BAD6639-E047-4C75-8E7C-2343FDCE3AAD}" presName="firstChild" presStyleLbl="bgAccFollowNode1" presStyleIdx="12" presStyleCnt="16"/>
      <dgm:spPr/>
      <dgm:t>
        <a:bodyPr/>
        <a:lstStyle/>
        <a:p>
          <a:endParaRPr lang="es-ES"/>
        </a:p>
      </dgm:t>
    </dgm:pt>
    <dgm:pt modelId="{C054986E-B27A-4205-A01B-1B39109AE4F8}" type="pres">
      <dgm:prSet presAssocID="{9BAD6639-E047-4C75-8E7C-2343FDCE3AAD}" presName="firstChildTx" presStyleLbl="bgAccFollowNode1" presStyleIdx="12" presStyleCnt="1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8100481-1588-4700-98AA-0767D36FA1AA}" type="pres">
      <dgm:prSet presAssocID="{5EA6EDC6-6520-4711-93BF-9014067FA553}" presName="comp" presStyleCnt="0"/>
      <dgm:spPr/>
    </dgm:pt>
    <dgm:pt modelId="{88566316-69CF-4C48-85BE-8FB48D1AC209}" type="pres">
      <dgm:prSet presAssocID="{5EA6EDC6-6520-4711-93BF-9014067FA553}" presName="child" presStyleLbl="bgAccFollowNode1" presStyleIdx="13" presStyleCnt="16"/>
      <dgm:spPr/>
      <dgm:t>
        <a:bodyPr/>
        <a:lstStyle/>
        <a:p>
          <a:endParaRPr lang="es-ES"/>
        </a:p>
      </dgm:t>
    </dgm:pt>
    <dgm:pt modelId="{C1428468-626B-4832-8813-EA34C0A288FC}" type="pres">
      <dgm:prSet presAssocID="{5EA6EDC6-6520-4711-93BF-9014067FA553}" presName="childTx" presStyleLbl="bgAccFollowNode1" presStyleIdx="13" presStyleCnt="1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FD126A8-411C-4D54-ADDC-7E8C1E24BFA4}" type="pres">
      <dgm:prSet presAssocID="{0E9CC4A6-18A3-433A-88A9-BF56144AC991}" presName="comp" presStyleCnt="0"/>
      <dgm:spPr/>
    </dgm:pt>
    <dgm:pt modelId="{22FE6D92-F11F-4A52-AB12-84B26E5BE350}" type="pres">
      <dgm:prSet presAssocID="{0E9CC4A6-18A3-433A-88A9-BF56144AC991}" presName="child" presStyleLbl="bgAccFollowNode1" presStyleIdx="14" presStyleCnt="16"/>
      <dgm:spPr/>
      <dgm:t>
        <a:bodyPr/>
        <a:lstStyle/>
        <a:p>
          <a:endParaRPr lang="es-ES"/>
        </a:p>
      </dgm:t>
    </dgm:pt>
    <dgm:pt modelId="{BB7FB2B5-4414-41D0-BA0B-B200C2CC50B9}" type="pres">
      <dgm:prSet presAssocID="{0E9CC4A6-18A3-433A-88A9-BF56144AC991}" presName="childTx" presStyleLbl="bgAccFollowNode1" presStyleIdx="14" presStyleCnt="1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9D8B6F2-34C6-4EED-93D2-45640D44C30A}" type="pres">
      <dgm:prSet presAssocID="{92DC696D-CF96-46CC-BFCF-CE406D34F2B3}" presName="comp" presStyleCnt="0"/>
      <dgm:spPr/>
    </dgm:pt>
    <dgm:pt modelId="{4FB434F6-7DFE-47DE-BC95-64C3DACD0324}" type="pres">
      <dgm:prSet presAssocID="{92DC696D-CF96-46CC-BFCF-CE406D34F2B3}" presName="child" presStyleLbl="bgAccFollowNode1" presStyleIdx="15" presStyleCnt="16"/>
      <dgm:spPr/>
      <dgm:t>
        <a:bodyPr/>
        <a:lstStyle/>
        <a:p>
          <a:endParaRPr lang="es-ES"/>
        </a:p>
      </dgm:t>
    </dgm:pt>
    <dgm:pt modelId="{24DB8E74-C2D2-4379-92F5-8152951B5CA4}" type="pres">
      <dgm:prSet presAssocID="{92DC696D-CF96-46CC-BFCF-CE406D34F2B3}" presName="childTx" presStyleLbl="bgAccFollowNode1" presStyleIdx="15" presStyleCnt="1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80AC7CB-C1E8-42F2-9AA8-AF24D10B8AA0}" type="pres">
      <dgm:prSet presAssocID="{9BAD6639-E047-4C75-8E7C-2343FDCE3AAD}" presName="negSpace" presStyleCnt="0"/>
      <dgm:spPr/>
    </dgm:pt>
    <dgm:pt modelId="{4E401249-CE0D-4351-B927-87837B70EF76}" type="pres">
      <dgm:prSet presAssocID="{9BAD6639-E047-4C75-8E7C-2343FDCE3AAD}" presName="circle" presStyleLbl="node1" presStyleIdx="3" presStyleCnt="4"/>
      <dgm:spPr/>
      <dgm:t>
        <a:bodyPr/>
        <a:lstStyle/>
        <a:p>
          <a:endParaRPr lang="es-ES"/>
        </a:p>
      </dgm:t>
    </dgm:pt>
  </dgm:ptLst>
  <dgm:cxnLst>
    <dgm:cxn modelId="{CC774A29-1134-4040-804F-4FB0AB3AF9BB}" srcId="{25C2274F-E3B4-40C6-B356-0EECE1FBD5A2}" destId="{33859CEA-9CAC-4CB8-9188-8E0A04CD89F3}" srcOrd="2" destOrd="0" parTransId="{C65EC820-5719-4FB2-BB03-FA30EC88C951}" sibTransId="{4126E097-0A67-4B85-9A51-247B6CD7E0E9}"/>
    <dgm:cxn modelId="{544F15F1-1099-4D39-A802-B17F4F1C56B7}" type="presOf" srcId="{F681E964-3616-45A2-83F4-8144D9E59BF3}" destId="{92948788-321F-4C24-9EB2-EA28A747D626}" srcOrd="1" destOrd="0" presId="urn:microsoft.com/office/officeart/2005/8/layout/hList9"/>
    <dgm:cxn modelId="{66C327E6-EEA8-462A-9ED7-F1109B841B70}" srcId="{55F88D63-CFA4-4EBF-AB73-4383889A4315}" destId="{A237A46B-6DD1-4238-9FB4-AFEDFE72F421}" srcOrd="2" destOrd="0" parTransId="{11EA102D-BFE2-4304-BFA2-45731B3AADB2}" sibTransId="{CBD552BE-86E3-4D09-A2FA-ED2E2B4C7F5F}"/>
    <dgm:cxn modelId="{24E056BC-274C-46C6-B733-BA18306A9BE1}" type="presOf" srcId="{0E9CC4A6-18A3-433A-88A9-BF56144AC991}" destId="{22FE6D92-F11F-4A52-AB12-84B26E5BE350}" srcOrd="0" destOrd="0" presId="urn:microsoft.com/office/officeart/2005/8/layout/hList9"/>
    <dgm:cxn modelId="{3479FDBE-9B7A-4AAC-869A-1891F5420445}" type="presOf" srcId="{DC6A3900-0DA1-44D2-B2B3-8D3F91D8732F}" destId="{209A43F6-5FE7-413F-B621-D23DAF073528}" srcOrd="1" destOrd="0" presId="urn:microsoft.com/office/officeart/2005/8/layout/hList9"/>
    <dgm:cxn modelId="{5E65E7D9-6C7A-428A-8487-F74CA973C503}" srcId="{55F88D63-CFA4-4EBF-AB73-4383889A4315}" destId="{8EF1C3D0-D796-43F4-B020-923F1A8C4445}" srcOrd="0" destOrd="0" parTransId="{C2EB667A-C345-447F-BE71-08803D32868A}" sibTransId="{22685998-56A7-4379-A836-7EBED6BA831C}"/>
    <dgm:cxn modelId="{BF8AF826-F613-4D19-B45D-36443479D81D}" srcId="{9BAD6639-E047-4C75-8E7C-2343FDCE3AAD}" destId="{5EA6EDC6-6520-4711-93BF-9014067FA553}" srcOrd="1" destOrd="0" parTransId="{B2C21DF0-491B-45F1-8B04-4CBCF1118334}" sibTransId="{8DC32656-8B28-4730-A345-20D6E3BB18CE}"/>
    <dgm:cxn modelId="{F79C73F4-3F17-4EF1-AA67-EBE7FF815915}" type="presOf" srcId="{92DC696D-CF96-46CC-BFCF-CE406D34F2B3}" destId="{24DB8E74-C2D2-4379-92F5-8152951B5CA4}" srcOrd="1" destOrd="0" presId="urn:microsoft.com/office/officeart/2005/8/layout/hList9"/>
    <dgm:cxn modelId="{B2F822FE-3359-41B7-88EA-1E93AB419C42}" type="presOf" srcId="{F681E964-3616-45A2-83F4-8144D9E59BF3}" destId="{5BB8D107-A5FE-478A-8A25-BC19F7B113C8}" srcOrd="0" destOrd="0" presId="urn:microsoft.com/office/officeart/2005/8/layout/hList9"/>
    <dgm:cxn modelId="{F2A9367E-2C89-4D00-B42D-3E2531D4CDA2}" type="presOf" srcId="{164070CF-BB45-4E78-AE73-445004706033}" destId="{F96F5DF9-725D-4C01-B1FF-5C801872CB82}" srcOrd="1" destOrd="0" presId="urn:microsoft.com/office/officeart/2005/8/layout/hList9"/>
    <dgm:cxn modelId="{F8E2BCEC-A94B-4EC0-8824-746C4C9F5B14}" srcId="{25C2274F-E3B4-40C6-B356-0EECE1FBD5A2}" destId="{44793034-C482-4D5E-A15F-DE8E08939D55}" srcOrd="0" destOrd="0" parTransId="{CAAB0CC8-ED4D-4ADB-86F7-8954E0361A12}" sibTransId="{7F171AEE-9BEA-4C62-9DB6-0A250830A4C2}"/>
    <dgm:cxn modelId="{F43F0681-4CFC-4982-9C0E-5DCD183E6302}" type="presOf" srcId="{BC875BF9-3C2D-4E68-9E85-1087FD9563B9}" destId="{333D9582-6F1E-464B-B460-1DB847529F80}" srcOrd="0" destOrd="0" presId="urn:microsoft.com/office/officeart/2005/8/layout/hList9"/>
    <dgm:cxn modelId="{2414403E-D6CE-4834-B70F-6DB17CAE79E7}" type="presOf" srcId="{07B9FF25-A3D9-4DAA-8F9E-E8009B80B554}" destId="{294D5AF4-F1E3-4A7B-9403-CF9ADDCB7509}" srcOrd="0" destOrd="0" presId="urn:microsoft.com/office/officeart/2005/8/layout/hList9"/>
    <dgm:cxn modelId="{E86E4B01-F3F0-4786-8E09-6528D07F60BF}" srcId="{2B0ACE3D-BD8D-48CE-A591-EFB30D02E530}" destId="{25C2274F-E3B4-40C6-B356-0EECE1FBD5A2}" srcOrd="1" destOrd="0" parTransId="{01B3F90C-4020-49B5-8CBD-CABE15A6AB07}" sibTransId="{0E3C75EB-2281-49C3-88A3-1061DA3ADE50}"/>
    <dgm:cxn modelId="{A7094ADA-3BE5-4281-8B53-793B350DA65D}" type="presOf" srcId="{44793034-C482-4D5E-A15F-DE8E08939D55}" destId="{A9990440-728C-4DEA-AE8F-43AD0ABBD09D}" srcOrd="0" destOrd="0" presId="urn:microsoft.com/office/officeart/2005/8/layout/hList9"/>
    <dgm:cxn modelId="{992119FE-D0E0-4EA9-B9BA-396E207C3A86}" type="presOf" srcId="{0E9CC4A6-18A3-433A-88A9-BF56144AC991}" destId="{BB7FB2B5-4414-41D0-BA0B-B200C2CC50B9}" srcOrd="1" destOrd="0" presId="urn:microsoft.com/office/officeart/2005/8/layout/hList9"/>
    <dgm:cxn modelId="{371159FE-7DB6-4BCB-9A69-9CFA4A6B329F}" type="presOf" srcId="{25C2274F-E3B4-40C6-B356-0EECE1FBD5A2}" destId="{F99ACA54-F04A-49C5-A090-7640CC5E43FC}" srcOrd="0" destOrd="0" presId="urn:microsoft.com/office/officeart/2005/8/layout/hList9"/>
    <dgm:cxn modelId="{7E09235C-B436-48B3-8A60-44419EB81960}" type="presOf" srcId="{5EA6EDC6-6520-4711-93BF-9014067FA553}" destId="{88566316-69CF-4C48-85BE-8FB48D1AC209}" srcOrd="0" destOrd="0" presId="urn:microsoft.com/office/officeart/2005/8/layout/hList9"/>
    <dgm:cxn modelId="{380A379F-3F0C-4634-AB23-DE1F37661BCB}" type="presOf" srcId="{86CB4950-DF94-491D-963B-267258F98FC5}" destId="{59C153DB-670A-4FE0-BF73-0AE124BF63C2}" srcOrd="1" destOrd="0" presId="urn:microsoft.com/office/officeart/2005/8/layout/hList9"/>
    <dgm:cxn modelId="{EE24CDC7-206C-4E43-BD63-15BB026FC8A9}" srcId="{D49B2123-E401-454E-8164-CE64ED639832}" destId="{102F200D-7ADF-4832-A164-57C7B843857C}" srcOrd="1" destOrd="0" parTransId="{36D4E10E-F5BD-4FD2-8F15-C1372FB47524}" sibTransId="{73CF0AB4-75DC-412F-8B63-8BA96073BA38}"/>
    <dgm:cxn modelId="{74A3024A-703E-4126-89BC-3AE36DBD2132}" type="presOf" srcId="{A237A46B-6DD1-4238-9FB4-AFEDFE72F421}" destId="{F897305B-5A32-45E7-9815-07579272F4F6}" srcOrd="1" destOrd="0" presId="urn:microsoft.com/office/officeart/2005/8/layout/hList9"/>
    <dgm:cxn modelId="{EC723DBA-4B57-46D6-BB82-F89E7A885DFF}" type="presOf" srcId="{BC875BF9-3C2D-4E68-9E85-1087FD9563B9}" destId="{82B30E3F-2D10-4BBB-B951-C04E691B74ED}" srcOrd="1" destOrd="0" presId="urn:microsoft.com/office/officeart/2005/8/layout/hList9"/>
    <dgm:cxn modelId="{A73FB418-E839-4767-8870-0DD0B68130A9}" type="presOf" srcId="{A237A46B-6DD1-4238-9FB4-AFEDFE72F421}" destId="{C1DDBA28-6BA6-4A2B-8051-B9E3EF0A8C15}" srcOrd="0" destOrd="0" presId="urn:microsoft.com/office/officeart/2005/8/layout/hList9"/>
    <dgm:cxn modelId="{E8084C7B-DFC8-41A7-B453-DA8C8B736EF3}" srcId="{D49B2123-E401-454E-8164-CE64ED639832}" destId="{435C44B5-DBA2-4E15-89C8-0ED6A9E51F19}" srcOrd="3" destOrd="0" parTransId="{B713458A-9A2E-421B-B50B-9BE4CAEB52D5}" sibTransId="{21A144B8-CC06-47A6-9910-2B4C52525875}"/>
    <dgm:cxn modelId="{E73635F2-E8B3-4B6F-B998-6938D0E046B5}" srcId="{9BAD6639-E047-4C75-8E7C-2343FDCE3AAD}" destId="{0E9CC4A6-18A3-433A-88A9-BF56144AC991}" srcOrd="2" destOrd="0" parTransId="{201062C3-FB87-47E2-8966-4D6F74BB2030}" sibTransId="{AA464F5C-8003-4541-9747-B15333C1C619}"/>
    <dgm:cxn modelId="{CA5A8AD2-6903-4DA0-9E24-08C391F1F1C0}" type="presOf" srcId="{102F200D-7ADF-4832-A164-57C7B843857C}" destId="{1DE51531-98C9-4AD5-B4A0-A1FE4B5CC677}" srcOrd="0" destOrd="0" presId="urn:microsoft.com/office/officeart/2005/8/layout/hList9"/>
    <dgm:cxn modelId="{B34872CD-1919-4E18-A17D-EF0B8656BC78}" srcId="{2B0ACE3D-BD8D-48CE-A591-EFB30D02E530}" destId="{D49B2123-E401-454E-8164-CE64ED639832}" srcOrd="2" destOrd="0" parTransId="{D0EAADB1-D689-447B-8024-1959DE6F6C29}" sibTransId="{90B7766C-FD0B-48D7-A1BB-930EDF36CB94}"/>
    <dgm:cxn modelId="{1BAB24FD-E20B-46F6-AE20-C3E282339029}" type="presOf" srcId="{9BAD6639-E047-4C75-8E7C-2343FDCE3AAD}" destId="{4E401249-CE0D-4351-B927-87837B70EF76}" srcOrd="0" destOrd="0" presId="urn:microsoft.com/office/officeart/2005/8/layout/hList9"/>
    <dgm:cxn modelId="{C8A2DC27-ACCC-4EAF-9587-60CF69A6BFBA}" srcId="{2B0ACE3D-BD8D-48CE-A591-EFB30D02E530}" destId="{9BAD6639-E047-4C75-8E7C-2343FDCE3AAD}" srcOrd="3" destOrd="0" parTransId="{5B5EF9E4-7398-48C7-B3A6-C0A017967675}" sibTransId="{B71C2215-5D2F-43F5-8329-02A56230BE63}"/>
    <dgm:cxn modelId="{FEA4D20D-52FA-4BF7-B65D-89F22A2CC9D7}" type="presOf" srcId="{86CB4950-DF94-491D-963B-267258F98FC5}" destId="{D791F08F-3EFE-486A-8261-53A266108354}" srcOrd="0" destOrd="0" presId="urn:microsoft.com/office/officeart/2005/8/layout/hList9"/>
    <dgm:cxn modelId="{D8886A63-024E-4E5B-96CB-DD91252B6A31}" srcId="{25C2274F-E3B4-40C6-B356-0EECE1FBD5A2}" destId="{164070CF-BB45-4E78-AE73-445004706033}" srcOrd="3" destOrd="0" parTransId="{CB2E8E3B-561D-4797-ADA2-497FFCA38B54}" sibTransId="{D9E84EC2-B462-4B0C-9B88-2BA313B57CD9}"/>
    <dgm:cxn modelId="{38445AB6-503F-48A5-8BA0-433E63AC7126}" type="presOf" srcId="{55F88D63-CFA4-4EBF-AB73-4383889A4315}" destId="{193DBCAE-95F8-4D6E-AC90-3A679D1BF09D}" srcOrd="0" destOrd="0" presId="urn:microsoft.com/office/officeart/2005/8/layout/hList9"/>
    <dgm:cxn modelId="{F6C15902-5A89-4044-A986-7876212956CD}" type="presOf" srcId="{2B0ACE3D-BD8D-48CE-A591-EFB30D02E530}" destId="{38C4EC19-4871-48EC-B18B-84F947827145}" srcOrd="0" destOrd="0" presId="urn:microsoft.com/office/officeart/2005/8/layout/hList9"/>
    <dgm:cxn modelId="{18D3DC42-15FE-4FB8-8B7F-A019EF4D9A40}" type="presOf" srcId="{33859CEA-9CAC-4CB8-9188-8E0A04CD89F3}" destId="{2E0D09D2-85E3-4EF4-8A7E-5B0C52670947}" srcOrd="0" destOrd="0" presId="urn:microsoft.com/office/officeart/2005/8/layout/hList9"/>
    <dgm:cxn modelId="{D8C390E4-3B6F-4D46-A65E-443208E3FC6A}" type="presOf" srcId="{84B7CCDB-EF85-4B46-B8E2-545F3D846AA2}" destId="{C054986E-B27A-4205-A01B-1B39109AE4F8}" srcOrd="1" destOrd="0" presId="urn:microsoft.com/office/officeart/2005/8/layout/hList9"/>
    <dgm:cxn modelId="{7BDB1B8A-D216-4788-A1B0-CF2EE3C8B391}" type="presOf" srcId="{5EA6EDC6-6520-4711-93BF-9014067FA553}" destId="{C1428468-626B-4832-8813-EA34C0A288FC}" srcOrd="1" destOrd="0" presId="urn:microsoft.com/office/officeart/2005/8/layout/hList9"/>
    <dgm:cxn modelId="{0C70059C-6447-4DE1-BFEC-465D58FD3789}" type="presOf" srcId="{435C44B5-DBA2-4E15-89C8-0ED6A9E51F19}" destId="{22364CF4-9F0D-4542-8D06-A24AF8A7BC20}" srcOrd="0" destOrd="0" presId="urn:microsoft.com/office/officeart/2005/8/layout/hList9"/>
    <dgm:cxn modelId="{0DC9E56C-1BD2-471F-B014-FF4B21B3F7A1}" srcId="{55F88D63-CFA4-4EBF-AB73-4383889A4315}" destId="{86CB4950-DF94-491D-963B-267258F98FC5}" srcOrd="1" destOrd="0" parTransId="{9024B872-3654-440A-AA1E-CED1CC12AD9A}" sibTransId="{2833B8CE-3829-4025-8986-2EF634F321D5}"/>
    <dgm:cxn modelId="{0B4C1E56-2758-4159-AF3F-A49B20B979C0}" type="presOf" srcId="{44793034-C482-4D5E-A15F-DE8E08939D55}" destId="{E14045A9-D3C3-4EFA-B37F-83B0E6733865}" srcOrd="1" destOrd="0" presId="urn:microsoft.com/office/officeart/2005/8/layout/hList9"/>
    <dgm:cxn modelId="{E93F8C4E-3BF4-4B72-89C1-B9FF5AFF3FE0}" type="presOf" srcId="{84B7CCDB-EF85-4B46-B8E2-545F3D846AA2}" destId="{D8E59D0D-3113-4986-BF48-DCCD7C3CAFE8}" srcOrd="0" destOrd="0" presId="urn:microsoft.com/office/officeart/2005/8/layout/hList9"/>
    <dgm:cxn modelId="{CC85593C-1EB8-44ED-843A-EF3C072AF577}" type="presOf" srcId="{07B9FF25-A3D9-4DAA-8F9E-E8009B80B554}" destId="{23DFCFFD-0856-4DBB-BED2-A893CD59C182}" srcOrd="1" destOrd="0" presId="urn:microsoft.com/office/officeart/2005/8/layout/hList9"/>
    <dgm:cxn modelId="{E0D81C89-D258-4979-BF1F-FE103185EABC}" type="presOf" srcId="{164070CF-BB45-4E78-AE73-445004706033}" destId="{FCE262E4-AF5C-4FD9-BB79-0BDFE04056D8}" srcOrd="0" destOrd="0" presId="urn:microsoft.com/office/officeart/2005/8/layout/hList9"/>
    <dgm:cxn modelId="{DAB6BC43-433A-4C83-97FF-A7984422FA10}" type="presOf" srcId="{D49B2123-E401-454E-8164-CE64ED639832}" destId="{5486D22C-23B4-4608-934D-B9012EDD7DA5}" srcOrd="0" destOrd="0" presId="urn:microsoft.com/office/officeart/2005/8/layout/hList9"/>
    <dgm:cxn modelId="{60943543-84D1-496A-9D62-821DEB4040FB}" type="presOf" srcId="{102F200D-7ADF-4832-A164-57C7B843857C}" destId="{77EB49E7-D58F-4D5E-9379-67A645B938CB}" srcOrd="1" destOrd="0" presId="urn:microsoft.com/office/officeart/2005/8/layout/hList9"/>
    <dgm:cxn modelId="{89C51E76-3525-4D19-AE2E-3B256FC478DA}" srcId="{D49B2123-E401-454E-8164-CE64ED639832}" destId="{DC6A3900-0DA1-44D2-B2B3-8D3F91D8732F}" srcOrd="0" destOrd="0" parTransId="{0B21CA33-AA95-4297-8ED9-962259BBD76A}" sibTransId="{BDD523CD-FED5-41CF-8503-F2B67DD6A9C6}"/>
    <dgm:cxn modelId="{26E90797-2C3B-4250-91F3-B38BCFFAE6E6}" srcId="{2B0ACE3D-BD8D-48CE-A591-EFB30D02E530}" destId="{55F88D63-CFA4-4EBF-AB73-4383889A4315}" srcOrd="0" destOrd="0" parTransId="{4805D70B-28DA-4446-BB62-B9994AD0D7C0}" sibTransId="{4F047DF9-4148-4719-BA0A-AA647B563931}"/>
    <dgm:cxn modelId="{784C4751-2D0F-4959-B70A-C23CD33A64D4}" type="presOf" srcId="{435C44B5-DBA2-4E15-89C8-0ED6A9E51F19}" destId="{A42C98B0-7E3C-4DCE-859C-5A441F22E17E}" srcOrd="1" destOrd="0" presId="urn:microsoft.com/office/officeart/2005/8/layout/hList9"/>
    <dgm:cxn modelId="{377F9470-54CD-4F90-A28C-A5F9D6C5F6D0}" srcId="{25C2274F-E3B4-40C6-B356-0EECE1FBD5A2}" destId="{BC875BF9-3C2D-4E68-9E85-1087FD9563B9}" srcOrd="1" destOrd="0" parTransId="{A56EA3AB-07AF-42A8-BBCA-866E82029DD7}" sibTransId="{19CBFB62-4E44-4C2F-BD6C-A58FEAF98347}"/>
    <dgm:cxn modelId="{8980188B-90C6-40CA-8392-FE4795F6CAA3}" type="presOf" srcId="{33859CEA-9CAC-4CB8-9188-8E0A04CD89F3}" destId="{60426335-88D4-4D9E-8140-1FB813408CD9}" srcOrd="1" destOrd="0" presId="urn:microsoft.com/office/officeart/2005/8/layout/hList9"/>
    <dgm:cxn modelId="{FD0A6AAD-1691-4BE2-A2BB-06C3D969AD64}" srcId="{55F88D63-CFA4-4EBF-AB73-4383889A4315}" destId="{07B9FF25-A3D9-4DAA-8F9E-E8009B80B554}" srcOrd="3" destOrd="0" parTransId="{5B1CA376-D1E9-4D0A-A3B1-3C8C980B400E}" sibTransId="{6D0922CB-F679-43A1-8BC1-1994E94A6DF4}"/>
    <dgm:cxn modelId="{6EDC3CBA-8BF3-4F49-8407-6111DEE8C6F5}" srcId="{9BAD6639-E047-4C75-8E7C-2343FDCE3AAD}" destId="{92DC696D-CF96-46CC-BFCF-CE406D34F2B3}" srcOrd="3" destOrd="0" parTransId="{70202866-96E3-400E-A863-C8ADB10C8C4B}" sibTransId="{F2146A6D-A14C-438B-9E2C-7883CEFE8975}"/>
    <dgm:cxn modelId="{6A74EE3E-1039-4089-891A-3F5BFDF4F7DB}" srcId="{D49B2123-E401-454E-8164-CE64ED639832}" destId="{F681E964-3616-45A2-83F4-8144D9E59BF3}" srcOrd="2" destOrd="0" parTransId="{FC124297-A47F-4668-80F5-A9335903372A}" sibTransId="{491D02D2-50D3-4B54-9A9C-40F20FD94A6C}"/>
    <dgm:cxn modelId="{E6646546-1B8C-4B06-9087-24877B8AD387}" type="presOf" srcId="{DC6A3900-0DA1-44D2-B2B3-8D3F91D8732F}" destId="{0DB97996-76E1-42D1-9553-56DCBBB3C182}" srcOrd="0" destOrd="0" presId="urn:microsoft.com/office/officeart/2005/8/layout/hList9"/>
    <dgm:cxn modelId="{0A769322-DB03-4F97-A85F-FA5134695563}" srcId="{9BAD6639-E047-4C75-8E7C-2343FDCE3AAD}" destId="{84B7CCDB-EF85-4B46-B8E2-545F3D846AA2}" srcOrd="0" destOrd="0" parTransId="{464B3997-DC09-4459-B3E5-C6BA5CA93216}" sibTransId="{64D71BB5-2E09-4A91-AC9E-F29AE78E573D}"/>
    <dgm:cxn modelId="{9363D3DC-3571-45AB-9D29-E96A16E78EE5}" type="presOf" srcId="{92DC696D-CF96-46CC-BFCF-CE406D34F2B3}" destId="{4FB434F6-7DFE-47DE-BC95-64C3DACD0324}" srcOrd="0" destOrd="0" presId="urn:microsoft.com/office/officeart/2005/8/layout/hList9"/>
    <dgm:cxn modelId="{6D50C530-39A2-4348-92D7-6D292F8AC0DF}" type="presOf" srcId="{8EF1C3D0-D796-43F4-B020-923F1A8C4445}" destId="{99A49AC8-935D-41CC-8A2C-8618BE580A77}" srcOrd="1" destOrd="0" presId="urn:microsoft.com/office/officeart/2005/8/layout/hList9"/>
    <dgm:cxn modelId="{68CB386A-2343-4EC4-BB40-71BFC7C7ED36}" type="presOf" srcId="{8EF1C3D0-D796-43F4-B020-923F1A8C4445}" destId="{CA2A5DCB-F224-4D3F-8741-EB5114F5FFB1}" srcOrd="0" destOrd="0" presId="urn:microsoft.com/office/officeart/2005/8/layout/hList9"/>
    <dgm:cxn modelId="{96258770-CEE3-460E-B8B5-9881916DF42B}" type="presParOf" srcId="{38C4EC19-4871-48EC-B18B-84F947827145}" destId="{E015D477-EDE2-40B7-81C2-F157E2BA4D6B}" srcOrd="0" destOrd="0" presId="urn:microsoft.com/office/officeart/2005/8/layout/hList9"/>
    <dgm:cxn modelId="{36B61F42-DA04-4DC0-ABFB-265DF9BDAEB8}" type="presParOf" srcId="{38C4EC19-4871-48EC-B18B-84F947827145}" destId="{BAC50A7C-BBEF-43F6-A906-4DBB63891BAF}" srcOrd="1" destOrd="0" presId="urn:microsoft.com/office/officeart/2005/8/layout/hList9"/>
    <dgm:cxn modelId="{4E8E4F71-7E3C-41F7-8778-1D76873F6F3D}" type="presParOf" srcId="{BAC50A7C-BBEF-43F6-A906-4DBB63891BAF}" destId="{DEDD55DC-AE9B-40C1-A254-345EBF49A2D5}" srcOrd="0" destOrd="0" presId="urn:microsoft.com/office/officeart/2005/8/layout/hList9"/>
    <dgm:cxn modelId="{9EA5BE8D-46A6-46D4-9823-ED340368678B}" type="presParOf" srcId="{BAC50A7C-BBEF-43F6-A906-4DBB63891BAF}" destId="{00C29040-B70E-4817-BDFD-BB68647744EF}" srcOrd="1" destOrd="0" presId="urn:microsoft.com/office/officeart/2005/8/layout/hList9"/>
    <dgm:cxn modelId="{7C150DB2-B72D-4C71-9C7D-96E7E7F8F388}" type="presParOf" srcId="{00C29040-B70E-4817-BDFD-BB68647744EF}" destId="{CA2A5DCB-F224-4D3F-8741-EB5114F5FFB1}" srcOrd="0" destOrd="0" presId="urn:microsoft.com/office/officeart/2005/8/layout/hList9"/>
    <dgm:cxn modelId="{69E77EC2-69C0-49C2-BC8B-D2D8E8603629}" type="presParOf" srcId="{00C29040-B70E-4817-BDFD-BB68647744EF}" destId="{99A49AC8-935D-41CC-8A2C-8618BE580A77}" srcOrd="1" destOrd="0" presId="urn:microsoft.com/office/officeart/2005/8/layout/hList9"/>
    <dgm:cxn modelId="{74346C46-EF2D-4A6A-B8A4-9B39565C4002}" type="presParOf" srcId="{BAC50A7C-BBEF-43F6-A906-4DBB63891BAF}" destId="{154FC7D1-4C0D-4736-8824-064EFAC2D20B}" srcOrd="2" destOrd="0" presId="urn:microsoft.com/office/officeart/2005/8/layout/hList9"/>
    <dgm:cxn modelId="{7B8A6277-8ECD-4F50-96BE-A58DB748C451}" type="presParOf" srcId="{154FC7D1-4C0D-4736-8824-064EFAC2D20B}" destId="{D791F08F-3EFE-486A-8261-53A266108354}" srcOrd="0" destOrd="0" presId="urn:microsoft.com/office/officeart/2005/8/layout/hList9"/>
    <dgm:cxn modelId="{27225535-38AC-4EB8-B4DB-362DE59D0A47}" type="presParOf" srcId="{154FC7D1-4C0D-4736-8824-064EFAC2D20B}" destId="{59C153DB-670A-4FE0-BF73-0AE124BF63C2}" srcOrd="1" destOrd="0" presId="urn:microsoft.com/office/officeart/2005/8/layout/hList9"/>
    <dgm:cxn modelId="{67D1FC39-2B54-4B80-950F-50CAE5D5E240}" type="presParOf" srcId="{BAC50A7C-BBEF-43F6-A906-4DBB63891BAF}" destId="{627A0529-795C-4D15-B82C-2A381CE3A528}" srcOrd="3" destOrd="0" presId="urn:microsoft.com/office/officeart/2005/8/layout/hList9"/>
    <dgm:cxn modelId="{1DF401A9-5B6C-4686-98D8-968ACEC1B574}" type="presParOf" srcId="{627A0529-795C-4D15-B82C-2A381CE3A528}" destId="{C1DDBA28-6BA6-4A2B-8051-B9E3EF0A8C15}" srcOrd="0" destOrd="0" presId="urn:microsoft.com/office/officeart/2005/8/layout/hList9"/>
    <dgm:cxn modelId="{584B8DA2-FAAE-4D48-813A-EEFEB627FE9E}" type="presParOf" srcId="{627A0529-795C-4D15-B82C-2A381CE3A528}" destId="{F897305B-5A32-45E7-9815-07579272F4F6}" srcOrd="1" destOrd="0" presId="urn:microsoft.com/office/officeart/2005/8/layout/hList9"/>
    <dgm:cxn modelId="{87F666F2-2A6E-419F-9438-CBF892A37080}" type="presParOf" srcId="{BAC50A7C-BBEF-43F6-A906-4DBB63891BAF}" destId="{99D2752A-F14A-44E3-93FA-DD82F2F9997A}" srcOrd="4" destOrd="0" presId="urn:microsoft.com/office/officeart/2005/8/layout/hList9"/>
    <dgm:cxn modelId="{F0515B7F-3D57-473F-9ED4-86598BF972C3}" type="presParOf" srcId="{99D2752A-F14A-44E3-93FA-DD82F2F9997A}" destId="{294D5AF4-F1E3-4A7B-9403-CF9ADDCB7509}" srcOrd="0" destOrd="0" presId="urn:microsoft.com/office/officeart/2005/8/layout/hList9"/>
    <dgm:cxn modelId="{F7AE7F63-218C-4333-B3C4-88E106C23D33}" type="presParOf" srcId="{99D2752A-F14A-44E3-93FA-DD82F2F9997A}" destId="{23DFCFFD-0856-4DBB-BED2-A893CD59C182}" srcOrd="1" destOrd="0" presId="urn:microsoft.com/office/officeart/2005/8/layout/hList9"/>
    <dgm:cxn modelId="{17742415-27EF-487D-ABC6-64F2E1E4A2F1}" type="presParOf" srcId="{38C4EC19-4871-48EC-B18B-84F947827145}" destId="{E9A25F32-CBB9-4515-9DB2-E60584D40498}" srcOrd="2" destOrd="0" presId="urn:microsoft.com/office/officeart/2005/8/layout/hList9"/>
    <dgm:cxn modelId="{F6F4443C-6862-4393-8BA1-1400DC8D6049}" type="presParOf" srcId="{38C4EC19-4871-48EC-B18B-84F947827145}" destId="{193DBCAE-95F8-4D6E-AC90-3A679D1BF09D}" srcOrd="3" destOrd="0" presId="urn:microsoft.com/office/officeart/2005/8/layout/hList9"/>
    <dgm:cxn modelId="{8B3827B7-79D7-46C7-9D1D-ADFC8187C5A4}" type="presParOf" srcId="{38C4EC19-4871-48EC-B18B-84F947827145}" destId="{10774045-6738-49BC-917E-3FF451CC588D}" srcOrd="4" destOrd="0" presId="urn:microsoft.com/office/officeart/2005/8/layout/hList9"/>
    <dgm:cxn modelId="{735EF78B-AB7B-463E-840D-7B7074701E98}" type="presParOf" srcId="{38C4EC19-4871-48EC-B18B-84F947827145}" destId="{7A787450-6197-4F73-B802-0E728D32C0F2}" srcOrd="5" destOrd="0" presId="urn:microsoft.com/office/officeart/2005/8/layout/hList9"/>
    <dgm:cxn modelId="{7D40F234-F10F-4087-AD12-F248769E4198}" type="presParOf" srcId="{38C4EC19-4871-48EC-B18B-84F947827145}" destId="{288B8604-2797-417D-AD4F-A49F53262924}" srcOrd="6" destOrd="0" presId="urn:microsoft.com/office/officeart/2005/8/layout/hList9"/>
    <dgm:cxn modelId="{0A6495D1-A6C8-42DE-9B99-33756B29AFEE}" type="presParOf" srcId="{288B8604-2797-417D-AD4F-A49F53262924}" destId="{B731AAD7-5979-45E6-AF3E-3155B67F65CD}" srcOrd="0" destOrd="0" presId="urn:microsoft.com/office/officeart/2005/8/layout/hList9"/>
    <dgm:cxn modelId="{E8BD112A-F753-4A07-8203-30AFEFF574DA}" type="presParOf" srcId="{288B8604-2797-417D-AD4F-A49F53262924}" destId="{8280C9CE-B10A-417A-9842-9D5B047C8C0F}" srcOrd="1" destOrd="0" presId="urn:microsoft.com/office/officeart/2005/8/layout/hList9"/>
    <dgm:cxn modelId="{0096F2CE-E804-4272-AF93-30493819529D}" type="presParOf" srcId="{8280C9CE-B10A-417A-9842-9D5B047C8C0F}" destId="{A9990440-728C-4DEA-AE8F-43AD0ABBD09D}" srcOrd="0" destOrd="0" presId="urn:microsoft.com/office/officeart/2005/8/layout/hList9"/>
    <dgm:cxn modelId="{3F790318-DC3C-46AD-90C1-277718AECDFB}" type="presParOf" srcId="{8280C9CE-B10A-417A-9842-9D5B047C8C0F}" destId="{E14045A9-D3C3-4EFA-B37F-83B0E6733865}" srcOrd="1" destOrd="0" presId="urn:microsoft.com/office/officeart/2005/8/layout/hList9"/>
    <dgm:cxn modelId="{DF5604C7-64DB-402B-A929-0F6B7C1C974D}" type="presParOf" srcId="{288B8604-2797-417D-AD4F-A49F53262924}" destId="{65B32E69-A6AB-46D4-9205-6BC900CF45FF}" srcOrd="2" destOrd="0" presId="urn:microsoft.com/office/officeart/2005/8/layout/hList9"/>
    <dgm:cxn modelId="{9EAAAEA3-2CE4-470C-BD69-22B349A73DA9}" type="presParOf" srcId="{65B32E69-A6AB-46D4-9205-6BC900CF45FF}" destId="{333D9582-6F1E-464B-B460-1DB847529F80}" srcOrd="0" destOrd="0" presId="urn:microsoft.com/office/officeart/2005/8/layout/hList9"/>
    <dgm:cxn modelId="{EB72F216-C0E4-4E18-BF3C-0890CA28C284}" type="presParOf" srcId="{65B32E69-A6AB-46D4-9205-6BC900CF45FF}" destId="{82B30E3F-2D10-4BBB-B951-C04E691B74ED}" srcOrd="1" destOrd="0" presId="urn:microsoft.com/office/officeart/2005/8/layout/hList9"/>
    <dgm:cxn modelId="{8615085F-02F4-47C7-A470-6CEE5037AC28}" type="presParOf" srcId="{288B8604-2797-417D-AD4F-A49F53262924}" destId="{E4EE7D7A-3294-47B3-A03D-A0596B6B7544}" srcOrd="3" destOrd="0" presId="urn:microsoft.com/office/officeart/2005/8/layout/hList9"/>
    <dgm:cxn modelId="{B928705C-516C-4A0B-AC43-0A51793050D2}" type="presParOf" srcId="{E4EE7D7A-3294-47B3-A03D-A0596B6B7544}" destId="{2E0D09D2-85E3-4EF4-8A7E-5B0C52670947}" srcOrd="0" destOrd="0" presId="urn:microsoft.com/office/officeart/2005/8/layout/hList9"/>
    <dgm:cxn modelId="{A879447A-4588-4D51-9F36-80C6AC6BFCE9}" type="presParOf" srcId="{E4EE7D7A-3294-47B3-A03D-A0596B6B7544}" destId="{60426335-88D4-4D9E-8140-1FB813408CD9}" srcOrd="1" destOrd="0" presId="urn:microsoft.com/office/officeart/2005/8/layout/hList9"/>
    <dgm:cxn modelId="{5319B76B-2C96-4C2C-AF10-5C93E8967FFF}" type="presParOf" srcId="{288B8604-2797-417D-AD4F-A49F53262924}" destId="{10AC4097-B351-494D-AF1A-B69AE1D6AA11}" srcOrd="4" destOrd="0" presId="urn:microsoft.com/office/officeart/2005/8/layout/hList9"/>
    <dgm:cxn modelId="{142DF251-52FC-43AF-A4FA-626CE54D1626}" type="presParOf" srcId="{10AC4097-B351-494D-AF1A-B69AE1D6AA11}" destId="{FCE262E4-AF5C-4FD9-BB79-0BDFE04056D8}" srcOrd="0" destOrd="0" presId="urn:microsoft.com/office/officeart/2005/8/layout/hList9"/>
    <dgm:cxn modelId="{1A97417D-27CF-4637-AF1A-B257B74D88FB}" type="presParOf" srcId="{10AC4097-B351-494D-AF1A-B69AE1D6AA11}" destId="{F96F5DF9-725D-4C01-B1FF-5C801872CB82}" srcOrd="1" destOrd="0" presId="urn:microsoft.com/office/officeart/2005/8/layout/hList9"/>
    <dgm:cxn modelId="{308199A3-458D-4A9E-B0B2-C313F02CE1B1}" type="presParOf" srcId="{38C4EC19-4871-48EC-B18B-84F947827145}" destId="{4CDA6820-FAE5-4374-B222-4EB780BA0EB3}" srcOrd="7" destOrd="0" presId="urn:microsoft.com/office/officeart/2005/8/layout/hList9"/>
    <dgm:cxn modelId="{93AED116-217F-4BFA-9ACC-EF62C36DECFD}" type="presParOf" srcId="{38C4EC19-4871-48EC-B18B-84F947827145}" destId="{F99ACA54-F04A-49C5-A090-7640CC5E43FC}" srcOrd="8" destOrd="0" presId="urn:microsoft.com/office/officeart/2005/8/layout/hList9"/>
    <dgm:cxn modelId="{CAEC4905-2592-4A79-8636-CB5B2A61D3FD}" type="presParOf" srcId="{38C4EC19-4871-48EC-B18B-84F947827145}" destId="{12326102-C2E2-4314-A774-AA7C3A4AFA74}" srcOrd="9" destOrd="0" presId="urn:microsoft.com/office/officeart/2005/8/layout/hList9"/>
    <dgm:cxn modelId="{2A0D7E81-C376-4D6A-81B4-2FB070F07B7D}" type="presParOf" srcId="{38C4EC19-4871-48EC-B18B-84F947827145}" destId="{7BCC5296-9F17-4ABA-BE78-B4AE0B3640EB}" srcOrd="10" destOrd="0" presId="urn:microsoft.com/office/officeart/2005/8/layout/hList9"/>
    <dgm:cxn modelId="{E414C683-8776-401C-A0E4-66304D1B9BD8}" type="presParOf" srcId="{38C4EC19-4871-48EC-B18B-84F947827145}" destId="{D2CFE746-0ED7-44E3-A30D-C04AC05462D9}" srcOrd="11" destOrd="0" presId="urn:microsoft.com/office/officeart/2005/8/layout/hList9"/>
    <dgm:cxn modelId="{23E7E736-55B9-4B07-90C5-484A8AFB2809}" type="presParOf" srcId="{D2CFE746-0ED7-44E3-A30D-C04AC05462D9}" destId="{139EC34E-201C-49EF-A438-DEE5B508FD6C}" srcOrd="0" destOrd="0" presId="urn:microsoft.com/office/officeart/2005/8/layout/hList9"/>
    <dgm:cxn modelId="{92651D87-CA1F-4FCC-987F-45994DC4C359}" type="presParOf" srcId="{D2CFE746-0ED7-44E3-A30D-C04AC05462D9}" destId="{F614F899-948C-454D-970D-F7DDAF9B9A40}" srcOrd="1" destOrd="0" presId="urn:microsoft.com/office/officeart/2005/8/layout/hList9"/>
    <dgm:cxn modelId="{D0779907-6549-4D9D-8BD3-145AD52C1BED}" type="presParOf" srcId="{F614F899-948C-454D-970D-F7DDAF9B9A40}" destId="{0DB97996-76E1-42D1-9553-56DCBBB3C182}" srcOrd="0" destOrd="0" presId="urn:microsoft.com/office/officeart/2005/8/layout/hList9"/>
    <dgm:cxn modelId="{0DAE4497-A078-4C29-ABD4-5D5B1A135B06}" type="presParOf" srcId="{F614F899-948C-454D-970D-F7DDAF9B9A40}" destId="{209A43F6-5FE7-413F-B621-D23DAF073528}" srcOrd="1" destOrd="0" presId="urn:microsoft.com/office/officeart/2005/8/layout/hList9"/>
    <dgm:cxn modelId="{319B6379-3843-4C2A-8605-05A706606C65}" type="presParOf" srcId="{D2CFE746-0ED7-44E3-A30D-C04AC05462D9}" destId="{916094BC-22D0-4E4A-9211-5E5EF5DEEFE2}" srcOrd="2" destOrd="0" presId="urn:microsoft.com/office/officeart/2005/8/layout/hList9"/>
    <dgm:cxn modelId="{57A0C249-8259-4063-9CA4-D18B9D1BCF35}" type="presParOf" srcId="{916094BC-22D0-4E4A-9211-5E5EF5DEEFE2}" destId="{1DE51531-98C9-4AD5-B4A0-A1FE4B5CC677}" srcOrd="0" destOrd="0" presId="urn:microsoft.com/office/officeart/2005/8/layout/hList9"/>
    <dgm:cxn modelId="{4F00826B-2CF7-4A60-82F1-C4A8AC737899}" type="presParOf" srcId="{916094BC-22D0-4E4A-9211-5E5EF5DEEFE2}" destId="{77EB49E7-D58F-4D5E-9379-67A645B938CB}" srcOrd="1" destOrd="0" presId="urn:microsoft.com/office/officeart/2005/8/layout/hList9"/>
    <dgm:cxn modelId="{9BF2DAC3-856E-467C-B7A9-63DE59455D13}" type="presParOf" srcId="{D2CFE746-0ED7-44E3-A30D-C04AC05462D9}" destId="{AE4096FB-9BDD-4601-ACC0-DE358F24EEDE}" srcOrd="3" destOrd="0" presId="urn:microsoft.com/office/officeart/2005/8/layout/hList9"/>
    <dgm:cxn modelId="{87F151B2-1BE6-40B1-A207-F9A698EC68F9}" type="presParOf" srcId="{AE4096FB-9BDD-4601-ACC0-DE358F24EEDE}" destId="{5BB8D107-A5FE-478A-8A25-BC19F7B113C8}" srcOrd="0" destOrd="0" presId="urn:microsoft.com/office/officeart/2005/8/layout/hList9"/>
    <dgm:cxn modelId="{8CC40B9E-E1D7-4799-BB77-83119EB3D253}" type="presParOf" srcId="{AE4096FB-9BDD-4601-ACC0-DE358F24EEDE}" destId="{92948788-321F-4C24-9EB2-EA28A747D626}" srcOrd="1" destOrd="0" presId="urn:microsoft.com/office/officeart/2005/8/layout/hList9"/>
    <dgm:cxn modelId="{45AE28C6-8389-4236-91C3-6DE06027B929}" type="presParOf" srcId="{D2CFE746-0ED7-44E3-A30D-C04AC05462D9}" destId="{6F04983D-71C1-4CFC-8D38-3BBBBB0A779F}" srcOrd="4" destOrd="0" presId="urn:microsoft.com/office/officeart/2005/8/layout/hList9"/>
    <dgm:cxn modelId="{A1869832-7AA7-4781-A7CD-2A5E80BF551B}" type="presParOf" srcId="{6F04983D-71C1-4CFC-8D38-3BBBBB0A779F}" destId="{22364CF4-9F0D-4542-8D06-A24AF8A7BC20}" srcOrd="0" destOrd="0" presId="urn:microsoft.com/office/officeart/2005/8/layout/hList9"/>
    <dgm:cxn modelId="{21DFED3D-35A6-4D7D-A9DB-0E399D152BD4}" type="presParOf" srcId="{6F04983D-71C1-4CFC-8D38-3BBBBB0A779F}" destId="{A42C98B0-7E3C-4DCE-859C-5A441F22E17E}" srcOrd="1" destOrd="0" presId="urn:microsoft.com/office/officeart/2005/8/layout/hList9"/>
    <dgm:cxn modelId="{8556D932-3BBC-4E77-ABE0-AB9319D04BDB}" type="presParOf" srcId="{38C4EC19-4871-48EC-B18B-84F947827145}" destId="{254E5D73-67AC-4134-936C-957D9BE34922}" srcOrd="12" destOrd="0" presId="urn:microsoft.com/office/officeart/2005/8/layout/hList9"/>
    <dgm:cxn modelId="{CC8E2B37-6FDC-46DF-916C-5EA5700BEEB0}" type="presParOf" srcId="{38C4EC19-4871-48EC-B18B-84F947827145}" destId="{5486D22C-23B4-4608-934D-B9012EDD7DA5}" srcOrd="13" destOrd="0" presId="urn:microsoft.com/office/officeart/2005/8/layout/hList9"/>
    <dgm:cxn modelId="{134259B2-C17A-48F8-92D3-3C3A9376D0BA}" type="presParOf" srcId="{38C4EC19-4871-48EC-B18B-84F947827145}" destId="{BE60973F-2993-44EC-8F22-B1E04F1A24DD}" srcOrd="14" destOrd="0" presId="urn:microsoft.com/office/officeart/2005/8/layout/hList9"/>
    <dgm:cxn modelId="{23A50609-ECF5-404C-ABAB-6D60EACFDC37}" type="presParOf" srcId="{38C4EC19-4871-48EC-B18B-84F947827145}" destId="{BEF94DE0-71EB-4990-9C34-87124C12F352}" srcOrd="15" destOrd="0" presId="urn:microsoft.com/office/officeart/2005/8/layout/hList9"/>
    <dgm:cxn modelId="{C5CF6227-0AC7-449F-BFF8-88E5B22000B9}" type="presParOf" srcId="{38C4EC19-4871-48EC-B18B-84F947827145}" destId="{A35EC03D-51F7-4A67-BC42-3CFEBBA09FAC}" srcOrd="16" destOrd="0" presId="urn:microsoft.com/office/officeart/2005/8/layout/hList9"/>
    <dgm:cxn modelId="{4A7C16F6-0337-45B1-BF95-CC0C3C27239B}" type="presParOf" srcId="{A35EC03D-51F7-4A67-BC42-3CFEBBA09FAC}" destId="{3167616D-8B88-4124-B3C8-2CF62BA6E5A3}" srcOrd="0" destOrd="0" presId="urn:microsoft.com/office/officeart/2005/8/layout/hList9"/>
    <dgm:cxn modelId="{5A3B0A88-8323-4901-8356-CC69E0B72EB5}" type="presParOf" srcId="{A35EC03D-51F7-4A67-BC42-3CFEBBA09FAC}" destId="{2C5ED75B-B95B-4698-B208-A504A0F4DEC7}" srcOrd="1" destOrd="0" presId="urn:microsoft.com/office/officeart/2005/8/layout/hList9"/>
    <dgm:cxn modelId="{C8C164AC-BDA7-472D-9443-1E89675DB6DE}" type="presParOf" srcId="{2C5ED75B-B95B-4698-B208-A504A0F4DEC7}" destId="{D8E59D0D-3113-4986-BF48-DCCD7C3CAFE8}" srcOrd="0" destOrd="0" presId="urn:microsoft.com/office/officeart/2005/8/layout/hList9"/>
    <dgm:cxn modelId="{B0D8AEEA-8775-4E07-A17F-AFAD27C4A510}" type="presParOf" srcId="{2C5ED75B-B95B-4698-B208-A504A0F4DEC7}" destId="{C054986E-B27A-4205-A01B-1B39109AE4F8}" srcOrd="1" destOrd="0" presId="urn:microsoft.com/office/officeart/2005/8/layout/hList9"/>
    <dgm:cxn modelId="{56441CE7-23A0-41FE-832C-2644370929FD}" type="presParOf" srcId="{A35EC03D-51F7-4A67-BC42-3CFEBBA09FAC}" destId="{28100481-1588-4700-98AA-0767D36FA1AA}" srcOrd="2" destOrd="0" presId="urn:microsoft.com/office/officeart/2005/8/layout/hList9"/>
    <dgm:cxn modelId="{5F68E24B-B9F2-4DF8-9663-175ADA17B7FA}" type="presParOf" srcId="{28100481-1588-4700-98AA-0767D36FA1AA}" destId="{88566316-69CF-4C48-85BE-8FB48D1AC209}" srcOrd="0" destOrd="0" presId="urn:microsoft.com/office/officeart/2005/8/layout/hList9"/>
    <dgm:cxn modelId="{23E2476B-69A3-4B0B-8DCE-ABCE70F060CB}" type="presParOf" srcId="{28100481-1588-4700-98AA-0767D36FA1AA}" destId="{C1428468-626B-4832-8813-EA34C0A288FC}" srcOrd="1" destOrd="0" presId="urn:microsoft.com/office/officeart/2005/8/layout/hList9"/>
    <dgm:cxn modelId="{BCAD1DC0-91A4-4336-BF13-A4ED474C91E3}" type="presParOf" srcId="{A35EC03D-51F7-4A67-BC42-3CFEBBA09FAC}" destId="{DFD126A8-411C-4D54-ADDC-7E8C1E24BFA4}" srcOrd="3" destOrd="0" presId="urn:microsoft.com/office/officeart/2005/8/layout/hList9"/>
    <dgm:cxn modelId="{E669919A-8ED0-4361-B773-7F3F383BF953}" type="presParOf" srcId="{DFD126A8-411C-4D54-ADDC-7E8C1E24BFA4}" destId="{22FE6D92-F11F-4A52-AB12-84B26E5BE350}" srcOrd="0" destOrd="0" presId="urn:microsoft.com/office/officeart/2005/8/layout/hList9"/>
    <dgm:cxn modelId="{37823AD0-7D56-4546-9795-263CF4829ACD}" type="presParOf" srcId="{DFD126A8-411C-4D54-ADDC-7E8C1E24BFA4}" destId="{BB7FB2B5-4414-41D0-BA0B-B200C2CC50B9}" srcOrd="1" destOrd="0" presId="urn:microsoft.com/office/officeart/2005/8/layout/hList9"/>
    <dgm:cxn modelId="{07C4D2E8-D3A4-49B7-A033-AA9ED59E503C}" type="presParOf" srcId="{A35EC03D-51F7-4A67-BC42-3CFEBBA09FAC}" destId="{29D8B6F2-34C6-4EED-93D2-45640D44C30A}" srcOrd="4" destOrd="0" presId="urn:microsoft.com/office/officeart/2005/8/layout/hList9"/>
    <dgm:cxn modelId="{ACE8BCCE-DA7B-4693-9AAD-891C70BE7700}" type="presParOf" srcId="{29D8B6F2-34C6-4EED-93D2-45640D44C30A}" destId="{4FB434F6-7DFE-47DE-BC95-64C3DACD0324}" srcOrd="0" destOrd="0" presId="urn:microsoft.com/office/officeart/2005/8/layout/hList9"/>
    <dgm:cxn modelId="{DF1347C5-DBAE-4C7C-A2DA-33D9ED4E177D}" type="presParOf" srcId="{29D8B6F2-34C6-4EED-93D2-45640D44C30A}" destId="{24DB8E74-C2D2-4379-92F5-8152951B5CA4}" srcOrd="1" destOrd="0" presId="urn:microsoft.com/office/officeart/2005/8/layout/hList9"/>
    <dgm:cxn modelId="{4155DCF1-2B9E-4FC7-B402-418BFF2F4150}" type="presParOf" srcId="{38C4EC19-4871-48EC-B18B-84F947827145}" destId="{880AC7CB-C1E8-42F2-9AA8-AF24D10B8AA0}" srcOrd="17" destOrd="0" presId="urn:microsoft.com/office/officeart/2005/8/layout/hList9"/>
    <dgm:cxn modelId="{62785664-34C1-4482-B0C2-D3F620B2D6C9}" type="presParOf" srcId="{38C4EC19-4871-48EC-B18B-84F947827145}" destId="{4E401249-CE0D-4351-B927-87837B70EF76}" srcOrd="1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69EDBB-AF76-453E-9BE0-EB4A66751BC3}">
      <dsp:nvSpPr>
        <dsp:cNvPr id="0" name=""/>
        <dsp:cNvSpPr/>
      </dsp:nvSpPr>
      <dsp:spPr>
        <a:xfrm rot="5400000">
          <a:off x="1874067" y="812416"/>
          <a:ext cx="707033" cy="804932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089B5F-ED52-429F-81BC-3F5C55DF1D7E}">
      <dsp:nvSpPr>
        <dsp:cNvPr id="0" name=""/>
        <dsp:cNvSpPr/>
      </dsp:nvSpPr>
      <dsp:spPr>
        <a:xfrm>
          <a:off x="841862" y="28655"/>
          <a:ext cx="2879996" cy="833121"/>
        </a:xfrm>
        <a:prstGeom prst="roundRect">
          <a:avLst>
            <a:gd name="adj" fmla="val 166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>
              <a:latin typeface="+mn-lt"/>
            </a:rPr>
            <a:t>Plan Quinquenal de Licitaciones</a:t>
          </a:r>
        </a:p>
      </dsp:txBody>
      <dsp:txXfrm>
        <a:off x="882539" y="69332"/>
        <a:ext cx="2798642" cy="751767"/>
      </dsp:txXfrm>
    </dsp:sp>
    <dsp:sp modelId="{FFE254A9-13C8-4519-A632-7C04DA4F93AF}">
      <dsp:nvSpPr>
        <dsp:cNvPr id="0" name=""/>
        <dsp:cNvSpPr/>
      </dsp:nvSpPr>
      <dsp:spPr>
        <a:xfrm>
          <a:off x="3768646" y="94039"/>
          <a:ext cx="1716982" cy="6733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b="1" kern="1200" dirty="0">
              <a:latin typeface="+mn-lt"/>
            </a:rPr>
            <a:t>Junio 2015</a:t>
          </a:r>
        </a:p>
      </dsp:txBody>
      <dsp:txXfrm>
        <a:off x="3768646" y="94039"/>
        <a:ext cx="1716982" cy="673365"/>
      </dsp:txXfrm>
    </dsp:sp>
    <dsp:sp modelId="{C300C665-36C4-4B12-A81C-C6F533FDBD58}">
      <dsp:nvSpPr>
        <dsp:cNvPr id="0" name=""/>
        <dsp:cNvSpPr/>
      </dsp:nvSpPr>
      <dsp:spPr>
        <a:xfrm rot="5400000">
          <a:off x="3470755" y="1748286"/>
          <a:ext cx="707033" cy="804932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3">
            <a:tint val="50000"/>
            <a:hueOff val="651890"/>
            <a:satOff val="33333"/>
            <a:lumOff val="351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0DC4F3-9E38-4442-9545-C5193A661017}">
      <dsp:nvSpPr>
        <dsp:cNvPr id="0" name=""/>
        <dsp:cNvSpPr/>
      </dsp:nvSpPr>
      <dsp:spPr>
        <a:xfrm>
          <a:off x="2438550" y="964525"/>
          <a:ext cx="2879996" cy="833121"/>
        </a:xfrm>
        <a:prstGeom prst="roundRect">
          <a:avLst>
            <a:gd name="adj" fmla="val 16670"/>
          </a:avLst>
        </a:prstGeom>
        <a:solidFill>
          <a:schemeClr val="accent3">
            <a:hueOff val="677650"/>
            <a:satOff val="25000"/>
            <a:lumOff val="-36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>
              <a:latin typeface="+mn-lt"/>
            </a:rPr>
            <a:t>Evaluación </a:t>
          </a:r>
          <a:r>
            <a:rPr lang="es-ES" sz="2000" kern="1200" dirty="0" smtClean="0">
              <a:latin typeface="+mn-lt"/>
            </a:rPr>
            <a:t>2015</a:t>
          </a:r>
          <a:endParaRPr lang="es-ES" sz="2000" kern="1200" dirty="0">
            <a:latin typeface="+mn-lt"/>
          </a:endParaRPr>
        </a:p>
      </dsp:txBody>
      <dsp:txXfrm>
        <a:off x="2479227" y="1005202"/>
        <a:ext cx="2798642" cy="751767"/>
      </dsp:txXfrm>
    </dsp:sp>
    <dsp:sp modelId="{4747446F-430F-42E7-B2CB-41FBD2FEA21C}">
      <dsp:nvSpPr>
        <dsp:cNvPr id="0" name=""/>
        <dsp:cNvSpPr/>
      </dsp:nvSpPr>
      <dsp:spPr>
        <a:xfrm>
          <a:off x="5344091" y="1087892"/>
          <a:ext cx="2537436" cy="6733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b="1" kern="1200" dirty="0">
              <a:latin typeface="+mn-lt"/>
            </a:rPr>
            <a:t>3</a:t>
          </a:r>
          <a:r>
            <a:rPr lang="es-ES" sz="1600" b="1" kern="1200" baseline="30000" dirty="0">
              <a:latin typeface="+mn-lt"/>
            </a:rPr>
            <a:t>er</a:t>
          </a:r>
          <a:r>
            <a:rPr lang="es-ES" sz="1600" b="1" kern="1200" dirty="0">
              <a:latin typeface="+mn-lt"/>
            </a:rPr>
            <a:t> Trimestre 2015</a:t>
          </a:r>
          <a:endParaRPr lang="es-ES" sz="1100" b="1" kern="1200" dirty="0">
            <a:latin typeface="+mn-lt"/>
          </a:endParaRPr>
        </a:p>
      </dsp:txBody>
      <dsp:txXfrm>
        <a:off x="5344091" y="1087892"/>
        <a:ext cx="2537436" cy="673365"/>
      </dsp:txXfrm>
    </dsp:sp>
    <dsp:sp modelId="{F08F9633-D043-4D08-BA8E-C296B6BDE68F}">
      <dsp:nvSpPr>
        <dsp:cNvPr id="0" name=""/>
        <dsp:cNvSpPr/>
      </dsp:nvSpPr>
      <dsp:spPr>
        <a:xfrm rot="5400000">
          <a:off x="5067443" y="2684156"/>
          <a:ext cx="707033" cy="804932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3">
            <a:tint val="50000"/>
            <a:hueOff val="1303779"/>
            <a:satOff val="66667"/>
            <a:lumOff val="702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868B88-3F70-44E9-A064-8905AE696848}">
      <dsp:nvSpPr>
        <dsp:cNvPr id="0" name=""/>
        <dsp:cNvSpPr/>
      </dsp:nvSpPr>
      <dsp:spPr>
        <a:xfrm>
          <a:off x="4035238" y="1900395"/>
          <a:ext cx="2879996" cy="833121"/>
        </a:xfrm>
        <a:prstGeom prst="roundRect">
          <a:avLst>
            <a:gd name="adj" fmla="val 16670"/>
          </a:avLst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>
              <a:latin typeface="+mn-lt"/>
            </a:rPr>
            <a:t>Evaluación </a:t>
          </a:r>
          <a:r>
            <a:rPr lang="es-ES" sz="2000" kern="1200" dirty="0" smtClean="0">
              <a:latin typeface="+mn-lt"/>
            </a:rPr>
            <a:t>2016</a:t>
          </a:r>
          <a:endParaRPr lang="es-ES" sz="2000" kern="1200" dirty="0">
            <a:latin typeface="+mn-lt"/>
          </a:endParaRPr>
        </a:p>
      </dsp:txBody>
      <dsp:txXfrm>
        <a:off x="4075915" y="1941072"/>
        <a:ext cx="2798642" cy="751767"/>
      </dsp:txXfrm>
    </dsp:sp>
    <dsp:sp modelId="{D449FEFE-A38B-4082-AC2F-75D86BB83541}">
      <dsp:nvSpPr>
        <dsp:cNvPr id="0" name=""/>
        <dsp:cNvSpPr/>
      </dsp:nvSpPr>
      <dsp:spPr>
        <a:xfrm>
          <a:off x="6999951" y="1980277"/>
          <a:ext cx="2851056" cy="6733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b="1" kern="1200" dirty="0">
              <a:latin typeface="+mn-lt"/>
            </a:rPr>
            <a:t>3</a:t>
          </a:r>
          <a:r>
            <a:rPr lang="es-ES" sz="1600" b="1" kern="1200" baseline="30000" dirty="0">
              <a:latin typeface="+mn-lt"/>
            </a:rPr>
            <a:t>er</a:t>
          </a:r>
          <a:r>
            <a:rPr lang="es-ES" sz="1600" b="1" kern="1200" dirty="0">
              <a:latin typeface="+mn-lt"/>
            </a:rPr>
            <a:t> Trimestre  2016</a:t>
          </a:r>
          <a:endParaRPr lang="es-ES" sz="1000" b="1" kern="1200" dirty="0">
            <a:latin typeface="+mn-lt"/>
          </a:endParaRPr>
        </a:p>
      </dsp:txBody>
      <dsp:txXfrm>
        <a:off x="6999951" y="1980277"/>
        <a:ext cx="2851056" cy="673365"/>
      </dsp:txXfrm>
    </dsp:sp>
    <dsp:sp modelId="{9EE743AB-7E48-4D2D-B205-BE94AAB52D31}">
      <dsp:nvSpPr>
        <dsp:cNvPr id="0" name=""/>
        <dsp:cNvSpPr/>
      </dsp:nvSpPr>
      <dsp:spPr>
        <a:xfrm rot="5400000">
          <a:off x="6664131" y="3620027"/>
          <a:ext cx="707033" cy="804932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3">
            <a:tint val="50000"/>
            <a:hueOff val="1955669"/>
            <a:satOff val="100000"/>
            <a:lumOff val="1053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43B7FA-2B1A-4C0D-92C9-947CF44218B8}">
      <dsp:nvSpPr>
        <dsp:cNvPr id="0" name=""/>
        <dsp:cNvSpPr/>
      </dsp:nvSpPr>
      <dsp:spPr>
        <a:xfrm>
          <a:off x="5631926" y="2836266"/>
          <a:ext cx="2879996" cy="833121"/>
        </a:xfrm>
        <a:prstGeom prst="roundRect">
          <a:avLst>
            <a:gd name="adj" fmla="val 16670"/>
          </a:avLst>
        </a:prstGeom>
        <a:solidFill>
          <a:schemeClr val="accent3">
            <a:hueOff val="2032949"/>
            <a:satOff val="75000"/>
            <a:lumOff val="-1102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>
              <a:latin typeface="+mn-lt"/>
            </a:rPr>
            <a:t>Evaluación 2017</a:t>
          </a:r>
        </a:p>
      </dsp:txBody>
      <dsp:txXfrm>
        <a:off x="5672603" y="2876943"/>
        <a:ext cx="2798642" cy="751767"/>
      </dsp:txXfrm>
    </dsp:sp>
    <dsp:sp modelId="{F3008CE9-1293-4A25-B6BE-15A5ECB7D953}">
      <dsp:nvSpPr>
        <dsp:cNvPr id="0" name=""/>
        <dsp:cNvSpPr/>
      </dsp:nvSpPr>
      <dsp:spPr>
        <a:xfrm>
          <a:off x="8516120" y="2914275"/>
          <a:ext cx="2428069" cy="6733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b="1" kern="1200" dirty="0">
              <a:latin typeface="+mn-lt"/>
            </a:rPr>
            <a:t>3</a:t>
          </a:r>
          <a:r>
            <a:rPr lang="es-ES" sz="1600" b="1" kern="1200" baseline="30000" dirty="0">
              <a:latin typeface="+mn-lt"/>
            </a:rPr>
            <a:t>er</a:t>
          </a:r>
          <a:r>
            <a:rPr lang="es-ES" sz="1600" b="1" kern="1200" dirty="0">
              <a:latin typeface="+mn-lt"/>
            </a:rPr>
            <a:t> Trimestre 2017</a:t>
          </a:r>
        </a:p>
      </dsp:txBody>
      <dsp:txXfrm>
        <a:off x="8516120" y="2914275"/>
        <a:ext cx="2428069" cy="673365"/>
      </dsp:txXfrm>
    </dsp:sp>
    <dsp:sp modelId="{CF0DEB7A-387A-4028-9029-FE2B58EC80E7}">
      <dsp:nvSpPr>
        <dsp:cNvPr id="0" name=""/>
        <dsp:cNvSpPr/>
      </dsp:nvSpPr>
      <dsp:spPr>
        <a:xfrm>
          <a:off x="7228614" y="3772136"/>
          <a:ext cx="2879996" cy="833121"/>
        </a:xfrm>
        <a:prstGeom prst="roundRect">
          <a:avLst>
            <a:gd name="adj" fmla="val 16670"/>
          </a:avLst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>
              <a:latin typeface="+mn-lt"/>
            </a:rPr>
            <a:t>Evaluación 2018</a:t>
          </a:r>
        </a:p>
      </dsp:txBody>
      <dsp:txXfrm>
        <a:off x="7269291" y="3812813"/>
        <a:ext cx="2798642" cy="75176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2A5DCB-F224-4D3F-8741-EB5114F5FFB1}">
      <dsp:nvSpPr>
        <dsp:cNvPr id="0" name=""/>
        <dsp:cNvSpPr/>
      </dsp:nvSpPr>
      <dsp:spPr>
        <a:xfrm>
          <a:off x="1537840" y="445340"/>
          <a:ext cx="1667619" cy="1112301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99136" rIns="199136" bIns="199136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>
              <a:latin typeface="+mn-lt"/>
            </a:rPr>
            <a:t>265</a:t>
          </a:r>
          <a:r>
            <a:rPr lang="es-ES" sz="1800" kern="1200" dirty="0">
              <a:latin typeface="+mn-lt"/>
            </a:rPr>
            <a:t> Áreas</a:t>
          </a:r>
          <a:r>
            <a:rPr lang="es-ES" sz="1800" kern="1200" baseline="30000" dirty="0">
              <a:latin typeface="+mn-lt"/>
            </a:rPr>
            <a:t>1</a:t>
          </a:r>
        </a:p>
      </dsp:txBody>
      <dsp:txXfrm>
        <a:off x="1804659" y="445340"/>
        <a:ext cx="1400799" cy="1112301"/>
      </dsp:txXfrm>
    </dsp:sp>
    <dsp:sp modelId="{D791F08F-3EFE-486A-8261-53A266108354}">
      <dsp:nvSpPr>
        <dsp:cNvPr id="0" name=""/>
        <dsp:cNvSpPr/>
      </dsp:nvSpPr>
      <dsp:spPr>
        <a:xfrm>
          <a:off x="1537840" y="1557642"/>
          <a:ext cx="1667619" cy="1112301"/>
        </a:xfrm>
        <a:prstGeom prst="rect">
          <a:avLst/>
        </a:prstGeom>
        <a:solidFill>
          <a:schemeClr val="accent3">
            <a:tint val="40000"/>
            <a:alpha val="90000"/>
            <a:hueOff val="135276"/>
            <a:satOff val="6667"/>
            <a:lumOff val="119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135276"/>
              <a:satOff val="6667"/>
              <a:lumOff val="11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99136" rIns="199136" bIns="199136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>
              <a:latin typeface="+mn-lt"/>
            </a:rPr>
            <a:t>235</a:t>
          </a:r>
          <a:r>
            <a:rPr lang="es-ES" sz="2400" kern="1200" dirty="0">
              <a:latin typeface="+mn-lt"/>
            </a:rPr>
            <a:t> </a:t>
          </a:r>
          <a:r>
            <a:rPr lang="es-ES" sz="1800" kern="1200" dirty="0">
              <a:latin typeface="+mn-lt"/>
            </a:rPr>
            <a:t>mil km</a:t>
          </a:r>
          <a:r>
            <a:rPr lang="es-ES" sz="1800" kern="1200" baseline="30000" dirty="0">
              <a:latin typeface="+mn-lt"/>
            </a:rPr>
            <a:t>2</a:t>
          </a:r>
        </a:p>
      </dsp:txBody>
      <dsp:txXfrm>
        <a:off x="1804659" y="1557642"/>
        <a:ext cx="1400799" cy="1112301"/>
      </dsp:txXfrm>
    </dsp:sp>
    <dsp:sp modelId="{C1DDBA28-6BA6-4A2B-8051-B9E3EF0A8C15}">
      <dsp:nvSpPr>
        <dsp:cNvPr id="0" name=""/>
        <dsp:cNvSpPr/>
      </dsp:nvSpPr>
      <dsp:spPr>
        <a:xfrm>
          <a:off x="1537840" y="2669944"/>
          <a:ext cx="1667619" cy="1112301"/>
        </a:xfrm>
        <a:prstGeom prst="rect">
          <a:avLst/>
        </a:prstGeom>
        <a:solidFill>
          <a:schemeClr val="accent3">
            <a:tint val="40000"/>
            <a:alpha val="90000"/>
            <a:hueOff val="270552"/>
            <a:satOff val="13333"/>
            <a:lumOff val="237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270552"/>
              <a:satOff val="13333"/>
              <a:lumOff val="23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99136" rIns="199136" bIns="199136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>
              <a:latin typeface="+mn-lt"/>
            </a:rPr>
            <a:t>39</a:t>
          </a:r>
          <a:r>
            <a:rPr lang="es-ES" sz="2400" kern="1200" dirty="0">
              <a:latin typeface="+mn-lt"/>
            </a:rPr>
            <a:t> </a:t>
          </a:r>
          <a:r>
            <a:rPr lang="es-ES" sz="1800" kern="1200" dirty="0">
              <a:latin typeface="+mn-lt"/>
            </a:rPr>
            <a:t>mil</a:t>
          </a:r>
          <a:r>
            <a:rPr lang="es-ES" sz="2000" kern="1200" dirty="0">
              <a:latin typeface="+mn-lt"/>
            </a:rPr>
            <a:t> </a:t>
          </a:r>
          <a:r>
            <a:rPr lang="es-ES" sz="1800" kern="1200" dirty="0">
              <a:latin typeface="+mn-lt"/>
            </a:rPr>
            <a:t>MMbpce</a:t>
          </a:r>
          <a:r>
            <a:rPr lang="es-ES" sz="2000" kern="1200" dirty="0">
              <a:latin typeface="+mn-lt"/>
            </a:rPr>
            <a:t> </a:t>
          </a:r>
          <a:r>
            <a:rPr lang="es-ES" sz="1100" kern="1200" dirty="0">
              <a:latin typeface="+mn-lt"/>
            </a:rPr>
            <a:t>Recursos Prospectivos</a:t>
          </a:r>
          <a:endParaRPr lang="es-ES" sz="2400" kern="1200" dirty="0">
            <a:latin typeface="+mn-lt"/>
          </a:endParaRPr>
        </a:p>
      </dsp:txBody>
      <dsp:txXfrm>
        <a:off x="1804659" y="2669944"/>
        <a:ext cx="1400799" cy="1112301"/>
      </dsp:txXfrm>
    </dsp:sp>
    <dsp:sp modelId="{294D5AF4-F1E3-4A7B-9403-CF9ADDCB7509}">
      <dsp:nvSpPr>
        <dsp:cNvPr id="0" name=""/>
        <dsp:cNvSpPr/>
      </dsp:nvSpPr>
      <dsp:spPr>
        <a:xfrm>
          <a:off x="1537840" y="3782246"/>
          <a:ext cx="1667619" cy="1112301"/>
        </a:xfrm>
        <a:prstGeom prst="rect">
          <a:avLst/>
        </a:prstGeom>
        <a:solidFill>
          <a:schemeClr val="accent3">
            <a:tint val="40000"/>
            <a:alpha val="90000"/>
            <a:hueOff val="405828"/>
            <a:satOff val="20000"/>
            <a:lumOff val="356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405828"/>
              <a:satOff val="20000"/>
              <a:lumOff val="35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99136" rIns="199136" bIns="199136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>
              <a:latin typeface="+mn-lt"/>
            </a:rPr>
            <a:t>66</a:t>
          </a:r>
          <a:r>
            <a:rPr lang="es-ES" sz="2400" kern="1200" dirty="0">
              <a:latin typeface="+mn-lt"/>
            </a:rPr>
            <a:t> </a:t>
          </a:r>
          <a:r>
            <a:rPr lang="es-ES" sz="1800" kern="1200" dirty="0">
              <a:latin typeface="+mn-lt"/>
            </a:rPr>
            <a:t>mil</a:t>
          </a:r>
          <a:r>
            <a:rPr lang="es-ES" sz="2000" kern="1200" dirty="0">
              <a:latin typeface="+mn-lt"/>
            </a:rPr>
            <a:t> </a:t>
          </a:r>
          <a:r>
            <a:rPr lang="es-ES" sz="1800" kern="1200" dirty="0">
              <a:latin typeface="+mn-lt"/>
            </a:rPr>
            <a:t>MMbpce</a:t>
          </a:r>
          <a:r>
            <a:rPr lang="es-ES" sz="2000" kern="1200" dirty="0">
              <a:latin typeface="+mn-lt"/>
            </a:rPr>
            <a:t> </a:t>
          </a:r>
          <a:r>
            <a:rPr lang="es-ES" sz="1100" kern="1200" dirty="0">
              <a:latin typeface="+mn-lt"/>
            </a:rPr>
            <a:t>Volumen Remanente</a:t>
          </a:r>
        </a:p>
      </dsp:txBody>
      <dsp:txXfrm>
        <a:off x="1804659" y="3782246"/>
        <a:ext cx="1400799" cy="1112301"/>
      </dsp:txXfrm>
    </dsp:sp>
    <dsp:sp modelId="{193DBCAE-95F8-4D6E-AC90-3A679D1BF09D}">
      <dsp:nvSpPr>
        <dsp:cNvPr id="0" name=""/>
        <dsp:cNvSpPr/>
      </dsp:nvSpPr>
      <dsp:spPr>
        <a:xfrm>
          <a:off x="648444" y="642"/>
          <a:ext cx="1111746" cy="111174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>
              <a:latin typeface="+mn-lt"/>
            </a:rPr>
            <a:t>PQ 2015</a:t>
          </a:r>
        </a:p>
      </dsp:txBody>
      <dsp:txXfrm>
        <a:off x="811255" y="163453"/>
        <a:ext cx="786124" cy="786124"/>
      </dsp:txXfrm>
    </dsp:sp>
    <dsp:sp modelId="{A9990440-728C-4DEA-AE8F-43AD0ABBD09D}">
      <dsp:nvSpPr>
        <dsp:cNvPr id="0" name=""/>
        <dsp:cNvSpPr/>
      </dsp:nvSpPr>
      <dsp:spPr>
        <a:xfrm>
          <a:off x="4317205" y="445340"/>
          <a:ext cx="1667619" cy="1112301"/>
        </a:xfrm>
        <a:prstGeom prst="rect">
          <a:avLst/>
        </a:prstGeom>
        <a:solidFill>
          <a:schemeClr val="accent3">
            <a:tint val="40000"/>
            <a:alpha val="90000"/>
            <a:hueOff val="541104"/>
            <a:satOff val="26667"/>
            <a:lumOff val="474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541104"/>
              <a:satOff val="26667"/>
              <a:lumOff val="47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99136" rIns="199136" bIns="199136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>
              <a:latin typeface="+mn-lt"/>
            </a:rPr>
            <a:t>579</a:t>
          </a:r>
          <a:r>
            <a:rPr lang="es-ES" sz="1800" kern="1200" dirty="0">
              <a:latin typeface="+mn-lt"/>
            </a:rPr>
            <a:t> Áreas</a:t>
          </a:r>
          <a:endParaRPr lang="es-ES" sz="1800" kern="1200" baseline="30000" dirty="0">
            <a:latin typeface="+mn-lt"/>
          </a:endParaRPr>
        </a:p>
      </dsp:txBody>
      <dsp:txXfrm>
        <a:off x="4584024" y="445340"/>
        <a:ext cx="1400799" cy="1112301"/>
      </dsp:txXfrm>
    </dsp:sp>
    <dsp:sp modelId="{333D9582-6F1E-464B-B460-1DB847529F80}">
      <dsp:nvSpPr>
        <dsp:cNvPr id="0" name=""/>
        <dsp:cNvSpPr/>
      </dsp:nvSpPr>
      <dsp:spPr>
        <a:xfrm>
          <a:off x="4317205" y="1557642"/>
          <a:ext cx="1667619" cy="1112301"/>
        </a:xfrm>
        <a:prstGeom prst="rect">
          <a:avLst/>
        </a:prstGeom>
        <a:solidFill>
          <a:schemeClr val="accent3">
            <a:tint val="40000"/>
            <a:alpha val="90000"/>
            <a:hueOff val="676380"/>
            <a:satOff val="33333"/>
            <a:lumOff val="593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676380"/>
              <a:satOff val="33333"/>
              <a:lumOff val="59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99136" rIns="199136" bIns="199136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>
              <a:latin typeface="+mn-lt"/>
            </a:rPr>
            <a:t>239</a:t>
          </a:r>
          <a:r>
            <a:rPr lang="es-ES" sz="2400" kern="1200" dirty="0">
              <a:latin typeface="+mn-lt"/>
            </a:rPr>
            <a:t> </a:t>
          </a:r>
          <a:r>
            <a:rPr lang="es-ES" sz="1800" kern="1200" dirty="0">
              <a:latin typeface="+mn-lt"/>
            </a:rPr>
            <a:t>mil km</a:t>
          </a:r>
          <a:r>
            <a:rPr lang="es-ES" sz="1800" kern="1200" baseline="30000" dirty="0">
              <a:latin typeface="+mn-lt"/>
            </a:rPr>
            <a:t>2</a:t>
          </a:r>
        </a:p>
      </dsp:txBody>
      <dsp:txXfrm>
        <a:off x="4584024" y="1557642"/>
        <a:ext cx="1400799" cy="1112301"/>
      </dsp:txXfrm>
    </dsp:sp>
    <dsp:sp modelId="{2E0D09D2-85E3-4EF4-8A7E-5B0C52670947}">
      <dsp:nvSpPr>
        <dsp:cNvPr id="0" name=""/>
        <dsp:cNvSpPr/>
      </dsp:nvSpPr>
      <dsp:spPr>
        <a:xfrm>
          <a:off x="4317205" y="2669944"/>
          <a:ext cx="1667619" cy="1112301"/>
        </a:xfrm>
        <a:prstGeom prst="rect">
          <a:avLst/>
        </a:prstGeom>
        <a:solidFill>
          <a:schemeClr val="accent3">
            <a:tint val="40000"/>
            <a:alpha val="90000"/>
            <a:hueOff val="811656"/>
            <a:satOff val="40000"/>
            <a:lumOff val="712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811656"/>
              <a:satOff val="40000"/>
              <a:lumOff val="71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99136" rIns="199136" bIns="199136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>
              <a:latin typeface="+mn-lt"/>
            </a:rPr>
            <a:t>43 </a:t>
          </a:r>
          <a:r>
            <a:rPr lang="es-ES" sz="1800" b="1" kern="1200" dirty="0">
              <a:latin typeface="+mn-lt"/>
            </a:rPr>
            <a:t>mil </a:t>
          </a:r>
          <a:r>
            <a:rPr lang="es-ES" sz="1800" b="0" kern="1200" dirty="0">
              <a:latin typeface="+mn-lt"/>
            </a:rPr>
            <a:t>MMbpce</a:t>
          </a:r>
          <a:r>
            <a:rPr lang="es-ES" sz="2800" b="0" kern="1200" dirty="0">
              <a:latin typeface="+mn-lt"/>
            </a:rPr>
            <a:t> </a:t>
          </a:r>
          <a:r>
            <a:rPr lang="es-ES" sz="1100" b="0" kern="1200" dirty="0">
              <a:latin typeface="+mn-lt"/>
            </a:rPr>
            <a:t>Recursos Prospectivos</a:t>
          </a:r>
        </a:p>
      </dsp:txBody>
      <dsp:txXfrm>
        <a:off x="4584024" y="2669944"/>
        <a:ext cx="1400799" cy="1112301"/>
      </dsp:txXfrm>
    </dsp:sp>
    <dsp:sp modelId="{FCE262E4-AF5C-4FD9-BB79-0BDFE04056D8}">
      <dsp:nvSpPr>
        <dsp:cNvPr id="0" name=""/>
        <dsp:cNvSpPr/>
      </dsp:nvSpPr>
      <dsp:spPr>
        <a:xfrm>
          <a:off x="4317205" y="3782246"/>
          <a:ext cx="1667619" cy="1112301"/>
        </a:xfrm>
        <a:prstGeom prst="rect">
          <a:avLst/>
        </a:prstGeom>
        <a:solidFill>
          <a:schemeClr val="accent3">
            <a:tint val="40000"/>
            <a:alpha val="90000"/>
            <a:hueOff val="946932"/>
            <a:satOff val="46667"/>
            <a:lumOff val="83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946932"/>
              <a:satOff val="46667"/>
              <a:lumOff val="83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99136" rIns="199136" bIns="199136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>
              <a:latin typeface="+mn-lt"/>
            </a:rPr>
            <a:t>48</a:t>
          </a:r>
          <a:r>
            <a:rPr lang="es-ES" sz="2400" kern="1200" dirty="0">
              <a:latin typeface="+mn-lt"/>
            </a:rPr>
            <a:t> </a:t>
          </a:r>
          <a:r>
            <a:rPr lang="es-ES" sz="1800" kern="1200" dirty="0">
              <a:latin typeface="+mn-lt"/>
            </a:rPr>
            <a:t>mil MMbpce </a:t>
          </a:r>
          <a:r>
            <a:rPr lang="es-ES" sz="1100" kern="1200" dirty="0">
              <a:latin typeface="+mn-lt"/>
            </a:rPr>
            <a:t>Volumen Remanente</a:t>
          </a:r>
        </a:p>
      </dsp:txBody>
      <dsp:txXfrm>
        <a:off x="4584024" y="3782246"/>
        <a:ext cx="1400799" cy="1112301"/>
      </dsp:txXfrm>
    </dsp:sp>
    <dsp:sp modelId="{F99ACA54-F04A-49C5-A090-7640CC5E43FC}">
      <dsp:nvSpPr>
        <dsp:cNvPr id="0" name=""/>
        <dsp:cNvSpPr/>
      </dsp:nvSpPr>
      <dsp:spPr>
        <a:xfrm>
          <a:off x="3427809" y="642"/>
          <a:ext cx="1111746" cy="1111746"/>
        </a:xfrm>
        <a:prstGeom prst="ellipse">
          <a:avLst/>
        </a:prstGeom>
        <a:solidFill>
          <a:schemeClr val="accent3">
            <a:hueOff val="903533"/>
            <a:satOff val="33333"/>
            <a:lumOff val="-4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>
              <a:latin typeface="+mn-lt"/>
            </a:rPr>
            <a:t>PQ </a:t>
          </a:r>
          <a:r>
            <a:rPr lang="es-ES" sz="2800" kern="1200" dirty="0">
              <a:latin typeface="+mn-lt"/>
            </a:rPr>
            <a:t>2016</a:t>
          </a:r>
        </a:p>
      </dsp:txBody>
      <dsp:txXfrm>
        <a:off x="3590620" y="163453"/>
        <a:ext cx="786124" cy="786124"/>
      </dsp:txXfrm>
    </dsp:sp>
    <dsp:sp modelId="{0DB97996-76E1-42D1-9553-56DCBBB3C182}">
      <dsp:nvSpPr>
        <dsp:cNvPr id="0" name=""/>
        <dsp:cNvSpPr/>
      </dsp:nvSpPr>
      <dsp:spPr>
        <a:xfrm>
          <a:off x="7096570" y="445340"/>
          <a:ext cx="1667619" cy="1112301"/>
        </a:xfrm>
        <a:prstGeom prst="rect">
          <a:avLst/>
        </a:prstGeom>
        <a:solidFill>
          <a:schemeClr val="accent3">
            <a:tint val="40000"/>
            <a:alpha val="90000"/>
            <a:hueOff val="1082209"/>
            <a:satOff val="53333"/>
            <a:lumOff val="949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1082209"/>
              <a:satOff val="53333"/>
              <a:lumOff val="94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99136" rIns="199136" bIns="199136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>
              <a:latin typeface="+mn-lt"/>
            </a:rPr>
            <a:t>536</a:t>
          </a:r>
          <a:r>
            <a:rPr lang="es-ES" sz="1800" kern="1200" dirty="0">
              <a:latin typeface="+mn-lt"/>
            </a:rPr>
            <a:t> Áreas</a:t>
          </a:r>
          <a:endParaRPr lang="es-ES" sz="1800" kern="1200" baseline="30000" dirty="0">
            <a:latin typeface="+mn-lt"/>
          </a:endParaRPr>
        </a:p>
      </dsp:txBody>
      <dsp:txXfrm>
        <a:off x="7363389" y="445340"/>
        <a:ext cx="1400799" cy="1112301"/>
      </dsp:txXfrm>
    </dsp:sp>
    <dsp:sp modelId="{1DE51531-98C9-4AD5-B4A0-A1FE4B5CC677}">
      <dsp:nvSpPr>
        <dsp:cNvPr id="0" name=""/>
        <dsp:cNvSpPr/>
      </dsp:nvSpPr>
      <dsp:spPr>
        <a:xfrm>
          <a:off x="7096570" y="1557642"/>
          <a:ext cx="1667619" cy="1112301"/>
        </a:xfrm>
        <a:prstGeom prst="rect">
          <a:avLst/>
        </a:prstGeom>
        <a:solidFill>
          <a:schemeClr val="accent3">
            <a:tint val="40000"/>
            <a:alpha val="90000"/>
            <a:hueOff val="1217485"/>
            <a:satOff val="60000"/>
            <a:lumOff val="1067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1217485"/>
              <a:satOff val="60000"/>
              <a:lumOff val="106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99136" rIns="199136" bIns="199136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>
              <a:latin typeface="+mn-lt"/>
            </a:rPr>
            <a:t>262</a:t>
          </a:r>
          <a:r>
            <a:rPr lang="es-ES" sz="2400" kern="1200" dirty="0">
              <a:latin typeface="+mn-lt"/>
            </a:rPr>
            <a:t> </a:t>
          </a:r>
          <a:r>
            <a:rPr lang="es-ES" sz="1800" kern="1200" dirty="0">
              <a:latin typeface="+mn-lt"/>
            </a:rPr>
            <a:t>mil km</a:t>
          </a:r>
          <a:r>
            <a:rPr lang="es-ES" sz="1800" kern="1200" baseline="30000" dirty="0">
              <a:latin typeface="+mn-lt"/>
            </a:rPr>
            <a:t>2</a:t>
          </a:r>
        </a:p>
      </dsp:txBody>
      <dsp:txXfrm>
        <a:off x="7363389" y="1557642"/>
        <a:ext cx="1400799" cy="1112301"/>
      </dsp:txXfrm>
    </dsp:sp>
    <dsp:sp modelId="{5BB8D107-A5FE-478A-8A25-BC19F7B113C8}">
      <dsp:nvSpPr>
        <dsp:cNvPr id="0" name=""/>
        <dsp:cNvSpPr/>
      </dsp:nvSpPr>
      <dsp:spPr>
        <a:xfrm>
          <a:off x="7096570" y="2669944"/>
          <a:ext cx="1667619" cy="1112301"/>
        </a:xfrm>
        <a:prstGeom prst="rect">
          <a:avLst/>
        </a:prstGeom>
        <a:solidFill>
          <a:schemeClr val="accent3">
            <a:tint val="40000"/>
            <a:alpha val="90000"/>
            <a:hueOff val="1352761"/>
            <a:satOff val="66667"/>
            <a:lumOff val="1186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1352761"/>
              <a:satOff val="66667"/>
              <a:lumOff val="118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99136" rIns="199136" bIns="199136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>
              <a:latin typeface="+mn-lt"/>
            </a:rPr>
            <a:t>43</a:t>
          </a:r>
          <a:r>
            <a:rPr lang="es-ES" sz="2400" kern="1200" dirty="0">
              <a:latin typeface="+mn-lt"/>
            </a:rPr>
            <a:t> </a:t>
          </a:r>
          <a:r>
            <a:rPr lang="es-ES" sz="1800" kern="1200" dirty="0">
              <a:latin typeface="+mn-lt"/>
            </a:rPr>
            <a:t>mil MMbpce </a:t>
          </a:r>
          <a:r>
            <a:rPr lang="es-ES" sz="1100" kern="1200" dirty="0">
              <a:latin typeface="+mn-lt"/>
            </a:rPr>
            <a:t>Recursos Prospectivos</a:t>
          </a:r>
        </a:p>
      </dsp:txBody>
      <dsp:txXfrm>
        <a:off x="7363389" y="2669944"/>
        <a:ext cx="1400799" cy="1112301"/>
      </dsp:txXfrm>
    </dsp:sp>
    <dsp:sp modelId="{22364CF4-9F0D-4542-8D06-A24AF8A7BC20}">
      <dsp:nvSpPr>
        <dsp:cNvPr id="0" name=""/>
        <dsp:cNvSpPr/>
      </dsp:nvSpPr>
      <dsp:spPr>
        <a:xfrm>
          <a:off x="7096570" y="3782246"/>
          <a:ext cx="1667619" cy="1112301"/>
        </a:xfrm>
        <a:prstGeom prst="rect">
          <a:avLst/>
        </a:prstGeom>
        <a:solidFill>
          <a:schemeClr val="accent3">
            <a:tint val="40000"/>
            <a:alpha val="90000"/>
            <a:hueOff val="1488037"/>
            <a:satOff val="73333"/>
            <a:lumOff val="1305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1488037"/>
              <a:satOff val="73333"/>
              <a:lumOff val="130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99136" rIns="199136" bIns="199136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>
              <a:latin typeface="+mn-lt"/>
            </a:rPr>
            <a:t>38</a:t>
          </a:r>
          <a:r>
            <a:rPr lang="es-ES" sz="2400" kern="1200" dirty="0">
              <a:latin typeface="+mn-lt"/>
            </a:rPr>
            <a:t> </a:t>
          </a:r>
          <a:r>
            <a:rPr lang="es-ES" sz="1800" kern="1200" dirty="0">
              <a:latin typeface="+mn-lt"/>
            </a:rPr>
            <a:t>mil MMbpce </a:t>
          </a:r>
          <a:r>
            <a:rPr lang="es-ES" sz="1100" kern="1200" dirty="0">
              <a:latin typeface="+mn-lt"/>
            </a:rPr>
            <a:t>Volumen Remanente</a:t>
          </a:r>
        </a:p>
      </dsp:txBody>
      <dsp:txXfrm>
        <a:off x="7363389" y="3782246"/>
        <a:ext cx="1400799" cy="1112301"/>
      </dsp:txXfrm>
    </dsp:sp>
    <dsp:sp modelId="{5486D22C-23B4-4608-934D-B9012EDD7DA5}">
      <dsp:nvSpPr>
        <dsp:cNvPr id="0" name=""/>
        <dsp:cNvSpPr/>
      </dsp:nvSpPr>
      <dsp:spPr>
        <a:xfrm>
          <a:off x="6207174" y="642"/>
          <a:ext cx="1111746" cy="1111746"/>
        </a:xfrm>
        <a:prstGeom prst="ellipse">
          <a:avLst/>
        </a:prstGeom>
        <a:solidFill>
          <a:schemeClr val="accent3">
            <a:hueOff val="1807066"/>
            <a:satOff val="66667"/>
            <a:lumOff val="-9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>
              <a:latin typeface="+mn-lt"/>
            </a:rPr>
            <a:t>PQ </a:t>
          </a:r>
          <a:r>
            <a:rPr lang="es-ES" sz="2800" kern="1200" dirty="0">
              <a:latin typeface="+mn-lt"/>
            </a:rPr>
            <a:t>2017</a:t>
          </a:r>
        </a:p>
      </dsp:txBody>
      <dsp:txXfrm>
        <a:off x="6369985" y="163453"/>
        <a:ext cx="786124" cy="786124"/>
      </dsp:txXfrm>
    </dsp:sp>
    <dsp:sp modelId="{D8E59D0D-3113-4986-BF48-DCCD7C3CAFE8}">
      <dsp:nvSpPr>
        <dsp:cNvPr id="0" name=""/>
        <dsp:cNvSpPr/>
      </dsp:nvSpPr>
      <dsp:spPr>
        <a:xfrm>
          <a:off x="9875935" y="445340"/>
          <a:ext cx="1667619" cy="1112301"/>
        </a:xfrm>
        <a:prstGeom prst="rect">
          <a:avLst/>
        </a:prstGeom>
        <a:solidFill>
          <a:schemeClr val="accent3">
            <a:tint val="40000"/>
            <a:alpha val="90000"/>
            <a:hueOff val="1623313"/>
            <a:satOff val="80000"/>
            <a:lumOff val="1423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1623313"/>
              <a:satOff val="80000"/>
              <a:lumOff val="142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99136" rIns="199136" bIns="199136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>
              <a:latin typeface="+mn-lt"/>
            </a:rPr>
            <a:t>528</a:t>
          </a:r>
          <a:r>
            <a:rPr lang="es-ES" sz="1800" kern="1200" dirty="0">
              <a:latin typeface="+mn-lt"/>
            </a:rPr>
            <a:t> Áreas</a:t>
          </a:r>
          <a:endParaRPr lang="es-ES" sz="1800" kern="1200" baseline="30000" dirty="0">
            <a:latin typeface="+mn-lt"/>
          </a:endParaRPr>
        </a:p>
      </dsp:txBody>
      <dsp:txXfrm>
        <a:off x="10142754" y="445340"/>
        <a:ext cx="1400799" cy="1112301"/>
      </dsp:txXfrm>
    </dsp:sp>
    <dsp:sp modelId="{88566316-69CF-4C48-85BE-8FB48D1AC209}">
      <dsp:nvSpPr>
        <dsp:cNvPr id="0" name=""/>
        <dsp:cNvSpPr/>
      </dsp:nvSpPr>
      <dsp:spPr>
        <a:xfrm>
          <a:off x="9875935" y="1557642"/>
          <a:ext cx="1667619" cy="1112301"/>
        </a:xfrm>
        <a:prstGeom prst="rect">
          <a:avLst/>
        </a:prstGeom>
        <a:solidFill>
          <a:schemeClr val="accent3">
            <a:tint val="40000"/>
            <a:alpha val="90000"/>
            <a:hueOff val="1758589"/>
            <a:satOff val="86667"/>
            <a:lumOff val="1542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1758589"/>
              <a:satOff val="86667"/>
              <a:lumOff val="154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99136" rIns="199136" bIns="199136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>
              <a:latin typeface="+mn-lt"/>
            </a:rPr>
            <a:t>213</a:t>
          </a:r>
          <a:r>
            <a:rPr lang="es-ES" sz="2400" kern="1200" dirty="0">
              <a:latin typeface="+mn-lt"/>
            </a:rPr>
            <a:t> </a:t>
          </a:r>
          <a:r>
            <a:rPr lang="es-ES" sz="1800" kern="1200" dirty="0">
              <a:latin typeface="+mn-lt"/>
            </a:rPr>
            <a:t>mil km</a:t>
          </a:r>
          <a:r>
            <a:rPr lang="es-ES" sz="1800" kern="1200" baseline="30000" dirty="0">
              <a:latin typeface="+mn-lt"/>
            </a:rPr>
            <a:t>2</a:t>
          </a:r>
        </a:p>
      </dsp:txBody>
      <dsp:txXfrm>
        <a:off x="10142754" y="1557642"/>
        <a:ext cx="1400799" cy="1112301"/>
      </dsp:txXfrm>
    </dsp:sp>
    <dsp:sp modelId="{22FE6D92-F11F-4A52-AB12-84B26E5BE350}">
      <dsp:nvSpPr>
        <dsp:cNvPr id="0" name=""/>
        <dsp:cNvSpPr/>
      </dsp:nvSpPr>
      <dsp:spPr>
        <a:xfrm>
          <a:off x="9875935" y="2669944"/>
          <a:ext cx="1667619" cy="1112301"/>
        </a:xfrm>
        <a:prstGeom prst="rect">
          <a:avLst/>
        </a:prstGeom>
        <a:solidFill>
          <a:schemeClr val="accent3">
            <a:tint val="40000"/>
            <a:alpha val="90000"/>
            <a:hueOff val="1893865"/>
            <a:satOff val="93333"/>
            <a:lumOff val="166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1893865"/>
              <a:satOff val="93333"/>
              <a:lumOff val="166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99136" rIns="199136" bIns="199136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>
              <a:latin typeface="+mn-lt"/>
            </a:rPr>
            <a:t>40</a:t>
          </a:r>
          <a:r>
            <a:rPr lang="es-ES" sz="2400" kern="1200" dirty="0">
              <a:latin typeface="+mn-lt"/>
            </a:rPr>
            <a:t> </a:t>
          </a:r>
          <a:r>
            <a:rPr lang="es-ES" sz="1800" kern="1200" dirty="0">
              <a:latin typeface="+mn-lt"/>
            </a:rPr>
            <a:t>mil MMbpce </a:t>
          </a:r>
          <a:r>
            <a:rPr lang="es-ES" sz="1100" kern="1200" dirty="0">
              <a:latin typeface="+mn-lt"/>
            </a:rPr>
            <a:t>Recursos Prospectivos</a:t>
          </a:r>
        </a:p>
      </dsp:txBody>
      <dsp:txXfrm>
        <a:off x="10142754" y="2669944"/>
        <a:ext cx="1400799" cy="1112301"/>
      </dsp:txXfrm>
    </dsp:sp>
    <dsp:sp modelId="{4FB434F6-7DFE-47DE-BC95-64C3DACD0324}">
      <dsp:nvSpPr>
        <dsp:cNvPr id="0" name=""/>
        <dsp:cNvSpPr/>
      </dsp:nvSpPr>
      <dsp:spPr>
        <a:xfrm>
          <a:off x="9875935" y="3782246"/>
          <a:ext cx="1667619" cy="1112301"/>
        </a:xfrm>
        <a:prstGeom prst="rect">
          <a:avLst/>
        </a:prstGeom>
        <a:solidFill>
          <a:schemeClr val="accent3">
            <a:tint val="40000"/>
            <a:alpha val="90000"/>
            <a:hueOff val="2029141"/>
            <a:satOff val="100000"/>
            <a:lumOff val="1779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2029141"/>
              <a:satOff val="100000"/>
              <a:lumOff val="177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99136" rIns="199136" bIns="199136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>
              <a:latin typeface="+mn-lt"/>
            </a:rPr>
            <a:t>38</a:t>
          </a:r>
          <a:r>
            <a:rPr lang="es-ES" sz="2400" kern="1200" dirty="0">
              <a:latin typeface="+mn-lt"/>
            </a:rPr>
            <a:t> </a:t>
          </a:r>
          <a:r>
            <a:rPr lang="es-ES" sz="1800" kern="1200" dirty="0">
              <a:latin typeface="+mn-lt"/>
            </a:rPr>
            <a:t>mil MMbpce </a:t>
          </a:r>
          <a:r>
            <a:rPr lang="es-ES" sz="1100" kern="1200" dirty="0">
              <a:latin typeface="+mn-lt"/>
            </a:rPr>
            <a:t>Volumen Remanente</a:t>
          </a:r>
        </a:p>
      </dsp:txBody>
      <dsp:txXfrm>
        <a:off x="10142754" y="3782246"/>
        <a:ext cx="1400799" cy="1112301"/>
      </dsp:txXfrm>
    </dsp:sp>
    <dsp:sp modelId="{4E401249-CE0D-4351-B927-87837B70EF76}">
      <dsp:nvSpPr>
        <dsp:cNvPr id="0" name=""/>
        <dsp:cNvSpPr/>
      </dsp:nvSpPr>
      <dsp:spPr>
        <a:xfrm>
          <a:off x="8986539" y="642"/>
          <a:ext cx="1111746" cy="1111746"/>
        </a:xfrm>
        <a:prstGeom prst="ellipse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>
              <a:latin typeface="+mn-lt"/>
            </a:rPr>
            <a:t>PQ 2018</a:t>
          </a:r>
        </a:p>
      </dsp:txBody>
      <dsp:txXfrm>
        <a:off x="9149350" y="163453"/>
        <a:ext cx="786124" cy="7861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602F9C7-0CE7-48B7-881D-A6EC456AB4D9}" type="datetimeFigureOut">
              <a:rPr lang="es-MX" smtClean="0"/>
              <a:t>21/09/2018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4CA7A31-71A8-4B94-93F2-E429F5A8D7C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180968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747713" y="1181100"/>
            <a:ext cx="5670550" cy="3189288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FA8749BA-43D4-CD43-98E3-FD2D14A194B9}" type="slidenum">
              <a:rPr lang="en-US">
                <a:solidFill>
                  <a:prstClr val="black"/>
                </a:solidFill>
                <a:latin typeface="Calibri"/>
              </a:rPr>
              <a:pPr defTabSz="931774">
                <a:defRPr/>
              </a:pPr>
              <a:t>1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9963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658" y="288966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E8F17F2D-2DB6-4E6A-A8CC-DF4A0C183EA7}" type="slidenum">
              <a:rPr lang="es-MX" smtClean="0"/>
              <a:t>‹Nº›</a:t>
            </a:fld>
            <a:endParaRPr lang="es-MX"/>
          </a:p>
        </p:txBody>
      </p:sp>
      <p:cxnSp>
        <p:nvCxnSpPr>
          <p:cNvPr id="9" name="Straight Connector 8"/>
          <p:cNvCxnSpPr/>
          <p:nvPr/>
        </p:nvCxnSpPr>
        <p:spPr>
          <a:xfrm>
            <a:off x="581917" y="1560786"/>
            <a:ext cx="11037269" cy="31532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81917" y="5360279"/>
            <a:ext cx="11037269" cy="31532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http://www.gob.mx/cms/uploads/press/main_image/1344/0790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1516" y="293546"/>
            <a:ext cx="4201884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9511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E1DE5-264F-4179-9B92-4E0CF6DFF8C0}" type="datetimeFigureOut">
              <a:rPr lang="es-MX" smtClean="0"/>
              <a:t>21/09/2018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7F2D-2DB6-4E6A-A8CC-DF4A0C183EA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09152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E1DE5-264F-4179-9B92-4E0CF6DFF8C0}" type="datetimeFigureOut">
              <a:rPr lang="es-MX" smtClean="0"/>
              <a:t>21/09/2018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7F2D-2DB6-4E6A-A8CC-DF4A0C183EA7}" type="slidenum">
              <a:rPr lang="es-MX" smtClean="0"/>
              <a:t>‹Nº›</a:t>
            </a:fld>
            <a:endParaRPr lang="es-MX"/>
          </a:p>
        </p:txBody>
      </p:sp>
      <p:pic>
        <p:nvPicPr>
          <p:cNvPr id="5" name="3 Imagen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48489" y="6018281"/>
            <a:ext cx="3143511" cy="83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6327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E1DE5-264F-4179-9B92-4E0CF6DFF8C0}" type="datetimeFigureOut">
              <a:rPr lang="es-MX" smtClean="0"/>
              <a:t>21/09/2018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7F2D-2DB6-4E6A-A8CC-DF4A0C183EA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957959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E1DE5-264F-4179-9B92-4E0CF6DFF8C0}" type="datetimeFigureOut">
              <a:rPr lang="es-MX" smtClean="0"/>
              <a:t>21/09/2018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7F2D-2DB6-4E6A-A8CC-DF4A0C183EA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291762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E1DE5-264F-4179-9B92-4E0CF6DFF8C0}" type="datetimeFigureOut">
              <a:rPr lang="es-MX" smtClean="0"/>
              <a:t>21/09/2018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7F2D-2DB6-4E6A-A8CC-DF4A0C183EA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769192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E1DE5-264F-4179-9B92-4E0CF6DFF8C0}" type="datetimeFigureOut">
              <a:rPr lang="es-MX" smtClean="0"/>
              <a:t>21/09/2018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7F2D-2DB6-4E6A-A8CC-DF4A0C183EA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576127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3799840" y="457200"/>
            <a:ext cx="8392160" cy="1143000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3200" b="0" i="0" cap="small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 Regular" charset="0"/>
                <a:cs typeface="Calibri Regular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6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9245600" y="6400801"/>
            <a:ext cx="2844800" cy="365125"/>
          </a:xfrm>
        </p:spPr>
        <p:txBody>
          <a:bodyPr/>
          <a:lstStyle/>
          <a:p>
            <a:fld id="{E8F17F2D-2DB6-4E6A-A8CC-DF4A0C183EA7}" type="slidenum">
              <a:rPr lang="es-MX" smtClean="0"/>
              <a:t>‹Nº›</a:t>
            </a:fld>
            <a:endParaRPr lang="es-MX"/>
          </a:p>
        </p:txBody>
      </p:sp>
      <p:sp>
        <p:nvSpPr>
          <p:cNvPr id="2" name="1 Rectángulo"/>
          <p:cNvSpPr/>
          <p:nvPr/>
        </p:nvSpPr>
        <p:spPr>
          <a:xfrm>
            <a:off x="815414" y="6165304"/>
            <a:ext cx="10561173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9649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" y="11934"/>
            <a:ext cx="12192000" cy="683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7469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" y="11934"/>
            <a:ext cx="12192000" cy="683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7781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" y="11934"/>
            <a:ext cx="12192000" cy="683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488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7F2D-2DB6-4E6A-A8CC-DF4A0C183EA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590773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3 Imagen">
            <a:extLst>
              <a:ext uri="{FF2B5EF4-FFF2-40B4-BE49-F238E27FC236}">
                <a16:creationId xmlns:a16="http://schemas.microsoft.com/office/drawing/2014/main" id="{CE9853A8-1A7C-4BD9-8AE6-65B1E19B3D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82202" y="243220"/>
            <a:ext cx="2145215" cy="631712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40265" y="6521606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D232F9-4141-0D4A-B0DE-3C6A5D0AFB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Straight Connector 7"/>
          <p:cNvCxnSpPr>
            <a:cxnSpLocks/>
          </p:cNvCxnSpPr>
          <p:nvPr/>
        </p:nvCxnSpPr>
        <p:spPr>
          <a:xfrm>
            <a:off x="365023" y="934858"/>
            <a:ext cx="11520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7">
            <a:extLst>
              <a:ext uri="{FF2B5EF4-FFF2-40B4-BE49-F238E27FC236}">
                <a16:creationId xmlns:a16="http://schemas.microsoft.com/office/drawing/2014/main" id="{8BBF54E4-6DB6-4F2F-907A-8DDD2CBDA86B}"/>
              </a:ext>
            </a:extLst>
          </p:cNvPr>
          <p:cNvCxnSpPr>
            <a:cxnSpLocks/>
          </p:cNvCxnSpPr>
          <p:nvPr userDrawn="1"/>
        </p:nvCxnSpPr>
        <p:spPr>
          <a:xfrm>
            <a:off x="341151" y="6496554"/>
            <a:ext cx="11520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31099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56857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448800" y="6492274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F17F2D-2DB6-4E6A-A8CC-DF4A0C183EA7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581917" y="1560786"/>
            <a:ext cx="11037269" cy="31532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81917" y="5360279"/>
            <a:ext cx="11037269" cy="31532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http://www.gob.mx/cms/uploads/press/main_image/1344/0790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1516" y="236992"/>
            <a:ext cx="4201884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16818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5E1DE5-264F-4179-9B92-4E0CF6DFF8C0}" type="datetimeFigureOut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21/09/2018</a:t>
            </a:fld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F17F2D-2DB6-4E6A-A8CC-DF4A0C183EA7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41720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9817" y="173421"/>
            <a:ext cx="10950473" cy="110358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9817" y="1438602"/>
            <a:ext cx="10950473" cy="463336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5E1DE5-264F-4179-9B92-4E0CF6DFF8C0}" type="datetimeFigureOut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21/09/2018</a:t>
            </a:fld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F17F2D-2DB6-4E6A-A8CC-DF4A0C183EA7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3 Imagen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3393" y="6194756"/>
            <a:ext cx="2145215" cy="631712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639817" y="1277007"/>
            <a:ext cx="1095047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39817" y="6176963"/>
            <a:ext cx="1095047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74626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5E1DE5-264F-4179-9B92-4E0CF6DFF8C0}" type="datetimeFigureOut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21/09/2018</a:t>
            </a:fld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F17F2D-2DB6-4E6A-A8CC-DF4A0C183EA7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68099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5E1DE5-264F-4179-9B92-4E0CF6DFF8C0}" type="datetimeFigureOut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21/09/2018</a:t>
            </a:fld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F17F2D-2DB6-4E6A-A8CC-DF4A0C183EA7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73545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5E1DE5-264F-4179-9B92-4E0CF6DFF8C0}" type="datetimeFigureOut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21/09/2018</a:t>
            </a:fld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F17F2D-2DB6-4E6A-A8CC-DF4A0C183EA7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3672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5E1DE5-264F-4179-9B92-4E0CF6DFF8C0}" type="datetimeFigureOut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21/09/2018</a:t>
            </a:fld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F17F2D-2DB6-4E6A-A8CC-DF4A0C183EA7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3 Imagen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48489" y="6018281"/>
            <a:ext cx="3143511" cy="83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4252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5E1DE5-264F-4179-9B92-4E0CF6DFF8C0}" type="datetimeFigureOut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21/09/2018</a:t>
            </a:fld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F17F2D-2DB6-4E6A-A8CC-DF4A0C183EA7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639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5E1DE5-264F-4179-9B92-4E0CF6DFF8C0}" type="datetimeFigureOut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21/09/2018</a:t>
            </a:fld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F17F2D-2DB6-4E6A-A8CC-DF4A0C183EA7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9153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9817" y="173421"/>
            <a:ext cx="10950473" cy="110358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9817" y="1438602"/>
            <a:ext cx="10950473" cy="463336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7F2D-2DB6-4E6A-A8CC-DF4A0C183EA7}" type="slidenum">
              <a:rPr lang="es-MX" smtClean="0"/>
              <a:t>‹Nº›</a:t>
            </a:fld>
            <a:endParaRPr lang="es-MX"/>
          </a:p>
        </p:txBody>
      </p:sp>
      <p:pic>
        <p:nvPicPr>
          <p:cNvPr id="7" name="3 Imagen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3393" y="6194756"/>
            <a:ext cx="2145215" cy="631712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639817" y="1277007"/>
            <a:ext cx="1095047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39817" y="6176963"/>
            <a:ext cx="1095047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64331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5E1DE5-264F-4179-9B92-4E0CF6DFF8C0}" type="datetimeFigureOut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21/09/2018</a:t>
            </a:fld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F17F2D-2DB6-4E6A-A8CC-DF4A0C183EA7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81000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5E1DE5-264F-4179-9B92-4E0CF6DFF8C0}" type="datetimeFigureOut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21/09/2018</a:t>
            </a:fld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F17F2D-2DB6-4E6A-A8CC-DF4A0C183EA7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74330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3799840" y="457200"/>
            <a:ext cx="8392160" cy="1143000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3200" b="0" i="0" cap="small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 Regular" charset="0"/>
                <a:cs typeface="Calibri Regular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6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9245600" y="6400801"/>
            <a:ext cx="28448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F17F2D-2DB6-4E6A-A8CC-DF4A0C183EA7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815414" y="6165304"/>
            <a:ext cx="10561173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81218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" y="11934"/>
            <a:ext cx="12192000" cy="683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2677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" y="11934"/>
            <a:ext cx="12192000" cy="683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814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" y="11934"/>
            <a:ext cx="12192000" cy="683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9581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3 Imagen">
            <a:extLst>
              <a:ext uri="{FF2B5EF4-FFF2-40B4-BE49-F238E27FC236}">
                <a16:creationId xmlns:a16="http://schemas.microsoft.com/office/drawing/2014/main" id="{CE9853A8-1A7C-4BD9-8AE6-65B1E19B3D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82202" y="243220"/>
            <a:ext cx="2145215" cy="631712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40265" y="6521606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D232F9-4141-0D4A-B0DE-3C6A5D0AFB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Straight Connector 7"/>
          <p:cNvCxnSpPr>
            <a:cxnSpLocks/>
          </p:cNvCxnSpPr>
          <p:nvPr/>
        </p:nvCxnSpPr>
        <p:spPr>
          <a:xfrm>
            <a:off x="365023" y="934858"/>
            <a:ext cx="11520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7">
            <a:extLst>
              <a:ext uri="{FF2B5EF4-FFF2-40B4-BE49-F238E27FC236}">
                <a16:creationId xmlns:a16="http://schemas.microsoft.com/office/drawing/2014/main" id="{8BBF54E4-6DB6-4F2F-907A-8DDD2CBDA86B}"/>
              </a:ext>
            </a:extLst>
          </p:cNvPr>
          <p:cNvCxnSpPr>
            <a:cxnSpLocks/>
          </p:cNvCxnSpPr>
          <p:nvPr userDrawn="1"/>
        </p:nvCxnSpPr>
        <p:spPr>
          <a:xfrm>
            <a:off x="341151" y="6496554"/>
            <a:ext cx="11520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4758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22699" y="6444663"/>
            <a:ext cx="969301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  <a:latin typeface="Calibri"/>
              </a:defRPr>
            </a:lvl1pPr>
          </a:lstStyle>
          <a:p>
            <a:fld id="{A6D232F9-4141-0D4A-B0DE-3C6A5D0AFBAC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8" name="3 Imagen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51854" y="6093300"/>
            <a:ext cx="2860287" cy="702727"/>
          </a:xfrm>
          <a:prstGeom prst="rect">
            <a:avLst/>
          </a:prstGeom>
        </p:spPr>
      </p:pic>
      <p:cxnSp>
        <p:nvCxnSpPr>
          <p:cNvPr id="9" name="Straight Connector 7"/>
          <p:cNvCxnSpPr/>
          <p:nvPr userDrawn="1"/>
        </p:nvCxnSpPr>
        <p:spPr>
          <a:xfrm>
            <a:off x="335360" y="908720"/>
            <a:ext cx="1142526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8"/>
          <p:cNvCxnSpPr/>
          <p:nvPr userDrawn="1"/>
        </p:nvCxnSpPr>
        <p:spPr>
          <a:xfrm flipV="1">
            <a:off x="719403" y="6093298"/>
            <a:ext cx="10856215" cy="12652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7600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56857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448800" y="6492274"/>
            <a:ext cx="2743200" cy="365125"/>
          </a:xfrm>
        </p:spPr>
        <p:txBody>
          <a:bodyPr/>
          <a:lstStyle/>
          <a:p>
            <a:fld id="{E8F17F2D-2DB6-4E6A-A8CC-DF4A0C183EA7}" type="slidenum">
              <a:rPr lang="es-MX" smtClean="0"/>
              <a:t>‹Nº›</a:t>
            </a:fld>
            <a:endParaRPr lang="es-MX"/>
          </a:p>
        </p:txBody>
      </p:sp>
      <p:cxnSp>
        <p:nvCxnSpPr>
          <p:cNvPr id="9" name="Straight Connector 8"/>
          <p:cNvCxnSpPr/>
          <p:nvPr/>
        </p:nvCxnSpPr>
        <p:spPr>
          <a:xfrm>
            <a:off x="581917" y="1560786"/>
            <a:ext cx="11037269" cy="31532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81917" y="5360279"/>
            <a:ext cx="11037269" cy="31532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http://www.gob.mx/cms/uploads/press/main_image/1344/0790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1516" y="236992"/>
            <a:ext cx="4201884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7835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E1DE5-264F-4179-9B92-4E0CF6DFF8C0}" type="datetimeFigureOut">
              <a:rPr lang="es-MX" smtClean="0"/>
              <a:t>21/09/2018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7F2D-2DB6-4E6A-A8CC-DF4A0C183EA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3716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9817" y="173421"/>
            <a:ext cx="10950473" cy="110358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9817" y="1438602"/>
            <a:ext cx="10950473" cy="463336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E1DE5-264F-4179-9B92-4E0CF6DFF8C0}" type="datetimeFigureOut">
              <a:rPr lang="es-MX" smtClean="0"/>
              <a:t>21/09/2018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7F2D-2DB6-4E6A-A8CC-DF4A0C183EA7}" type="slidenum">
              <a:rPr lang="es-MX" smtClean="0"/>
              <a:t>‹Nº›</a:t>
            </a:fld>
            <a:endParaRPr lang="es-MX"/>
          </a:p>
        </p:txBody>
      </p:sp>
      <p:pic>
        <p:nvPicPr>
          <p:cNvPr id="7" name="3 Imagen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3393" y="6194756"/>
            <a:ext cx="2145215" cy="631712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639817" y="1277007"/>
            <a:ext cx="1095047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39817" y="6176963"/>
            <a:ext cx="1095047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404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E1DE5-264F-4179-9B92-4E0CF6DFF8C0}" type="datetimeFigureOut">
              <a:rPr lang="es-MX" smtClean="0"/>
              <a:t>21/09/2018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7F2D-2DB6-4E6A-A8CC-DF4A0C183EA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56749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E1DE5-264F-4179-9B92-4E0CF6DFF8C0}" type="datetimeFigureOut">
              <a:rPr lang="es-MX" smtClean="0"/>
              <a:t>21/09/2018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7F2D-2DB6-4E6A-A8CC-DF4A0C183EA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46398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6" Type="http://schemas.openxmlformats.org/officeDocument/2006/relationships/slideLayout" Target="../slideLayouts/slideLayout20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17F2D-2DB6-4E6A-A8CC-DF4A0C183EA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16975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818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Calibri Regular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5E1DE5-264F-4179-9B92-4E0CF6DFF8C0}" type="datetimeFigureOut">
              <a:rPr lang="es-MX" smtClean="0"/>
              <a:t>21/09/2018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17F2D-2DB6-4E6A-A8CC-DF4A0C183EA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49879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1" r:id="rId12"/>
    <p:sldLayoutId id="2147483813" r:id="rId13"/>
    <p:sldLayoutId id="2147483814" r:id="rId14"/>
    <p:sldLayoutId id="2147483815" r:id="rId15"/>
    <p:sldLayoutId id="214748381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Calibri Regular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5E1DE5-264F-4179-9B92-4E0CF6DFF8C0}" type="datetimeFigureOut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21/09/2018</a:t>
            </a:fld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F17F2D-2DB6-4E6A-A8CC-DF4A0C183EA7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813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  <p:sldLayoutId id="2147483832" r:id="rId12"/>
    <p:sldLayoutId id="2147483833" r:id="rId13"/>
    <p:sldLayoutId id="2147483834" r:id="rId14"/>
    <p:sldLayoutId id="2147483835" r:id="rId15"/>
    <p:sldLayoutId id="214748383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Calibri Regular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b.mx/cms/uploads/attachment/file/291468/Plan_Quinquenal_Evalucion_2017..pdf" TargetMode="External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 txBox="1">
            <a:spLocks/>
          </p:cNvSpPr>
          <p:nvPr/>
        </p:nvSpPr>
        <p:spPr>
          <a:xfrm>
            <a:off x="1524000" y="1894000"/>
            <a:ext cx="9144000" cy="28412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Calibri Regular" charset="0"/>
                <a:ea typeface="+mj-ea"/>
                <a:cs typeface="+mj-cs"/>
              </a:defRPr>
            </a:lvl1pPr>
          </a:lstStyle>
          <a:p>
            <a:pPr algn="ctr"/>
            <a:r>
              <a:rPr lang="es-MX" sz="4000" b="1" dirty="0">
                <a:latin typeface="+mn-lt"/>
              </a:rPr>
              <a:t>Plan Quinquenal de Licitaciones </a:t>
            </a:r>
          </a:p>
          <a:p>
            <a:pPr algn="ctr"/>
            <a:r>
              <a:rPr lang="es-MX" sz="4000" b="1" dirty="0">
                <a:latin typeface="+mn-lt"/>
              </a:rPr>
              <a:t>para Exploración y </a:t>
            </a:r>
            <a:r>
              <a:rPr lang="es-MX" sz="4000" b="1" dirty="0" smtClean="0">
                <a:latin typeface="+mn-lt"/>
              </a:rPr>
              <a:t>Extracción</a:t>
            </a:r>
            <a:endParaRPr lang="es-MX" sz="4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74504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es-MX" sz="2400" b="1" dirty="0">
                <a:latin typeface="+mn-lt"/>
              </a:rPr>
              <a:t>…considera la </a:t>
            </a:r>
            <a:r>
              <a:rPr lang="es-MX" sz="2400" b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distribución de campos y recursos prospectivos</a:t>
            </a:r>
            <a:r>
              <a:rPr lang="es-MX" sz="2400" b="1" dirty="0">
                <a:latin typeface="+mn-lt"/>
              </a:rPr>
              <a:t>…</a:t>
            </a:r>
          </a:p>
        </p:txBody>
      </p:sp>
      <p:pic>
        <p:nvPicPr>
          <p:cNvPr id="8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758" y="1440137"/>
            <a:ext cx="6554585" cy="4630189"/>
          </a:xfrm>
          <a:ln>
            <a:solidFill>
              <a:schemeClr val="tx1"/>
            </a:solidFill>
          </a:ln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E890AD2-967D-41A8-B803-1F4BC4699D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565" y="4401921"/>
            <a:ext cx="2365346" cy="1731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86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es-MX" sz="2400" b="1" dirty="0">
                <a:latin typeface="+mn-lt"/>
              </a:rPr>
              <a:t>…excluye las asignaciones de Pemex…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9663005" y="2021111"/>
            <a:ext cx="186298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dirty="0"/>
              <a:t>PEMEX se reserva el </a:t>
            </a:r>
            <a:r>
              <a:rPr lang="es-MX" sz="2000" b="1" dirty="0"/>
              <a:t>20% de los recursos prospectivos </a:t>
            </a:r>
            <a:r>
              <a:rPr lang="es-MX" sz="2000" b="1" dirty="0">
                <a:solidFill>
                  <a:schemeClr val="accent1">
                    <a:lumMod val="75000"/>
                  </a:schemeClr>
                </a:solidFill>
              </a:rPr>
              <a:t>(23 mil </a:t>
            </a:r>
            <a:r>
              <a:rPr lang="es-MX" sz="2000" b="1" dirty="0" err="1">
                <a:solidFill>
                  <a:schemeClr val="accent1">
                    <a:lumMod val="75000"/>
                  </a:schemeClr>
                </a:solidFill>
              </a:rPr>
              <a:t>mmbpce</a:t>
            </a:r>
            <a:r>
              <a:rPr lang="es-MX" sz="2000" b="1" dirty="0">
                <a:solidFill>
                  <a:schemeClr val="accent1">
                    <a:lumMod val="75000"/>
                  </a:schemeClr>
                </a:solidFill>
              </a:rPr>
              <a:t>) </a:t>
            </a:r>
            <a:r>
              <a:rPr lang="es-MX" sz="2000" dirty="0"/>
              <a:t>y el </a:t>
            </a:r>
            <a:r>
              <a:rPr lang="es-MX" sz="2000" b="1" dirty="0"/>
              <a:t>83% de la reserva 2P </a:t>
            </a:r>
            <a:r>
              <a:rPr lang="es-MX" sz="2000" b="1" dirty="0">
                <a:solidFill>
                  <a:schemeClr val="accent1">
                    <a:lumMod val="75000"/>
                  </a:schemeClr>
                </a:solidFill>
              </a:rPr>
              <a:t>(1.9 mil </a:t>
            </a:r>
            <a:r>
              <a:rPr lang="es-MX" sz="2000" b="1" dirty="0" err="1">
                <a:solidFill>
                  <a:schemeClr val="accent1">
                    <a:lumMod val="75000"/>
                  </a:schemeClr>
                </a:solidFill>
              </a:rPr>
              <a:t>mmbpce</a:t>
            </a:r>
            <a:r>
              <a:rPr lang="es-MX" sz="2000" b="1" dirty="0">
                <a:solidFill>
                  <a:schemeClr val="accent1">
                    <a:lumMod val="75000"/>
                  </a:schemeClr>
                </a:solidFill>
              </a:rPr>
              <a:t>) </a:t>
            </a:r>
            <a:r>
              <a:rPr lang="es-MX" sz="2000" dirty="0"/>
              <a:t>nacionales</a:t>
            </a:r>
          </a:p>
        </p:txBody>
      </p:sp>
      <p:pic>
        <p:nvPicPr>
          <p:cNvPr id="8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758" y="1440137"/>
            <a:ext cx="6554585" cy="4630189"/>
          </a:xfrm>
          <a:ln>
            <a:solidFill>
              <a:schemeClr val="tx1"/>
            </a:solidFill>
          </a:ln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3BA25B9-4CCD-4327-944C-D404E4A82B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464" y="5492879"/>
            <a:ext cx="2164360" cy="577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93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es-MX" sz="2400" b="1" dirty="0">
                <a:latin typeface="+mn-lt"/>
              </a:rPr>
              <a:t>…y </a:t>
            </a:r>
            <a:r>
              <a:rPr lang="es-MX" sz="2400" b="1" dirty="0" smtClean="0">
                <a:latin typeface="+mn-lt"/>
              </a:rPr>
              <a:t>considera </a:t>
            </a:r>
            <a:r>
              <a:rPr lang="es-MX" sz="24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factores </a:t>
            </a:r>
            <a:r>
              <a:rPr lang="es-MX" sz="24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sociales y ambientales</a:t>
            </a:r>
            <a:r>
              <a:rPr lang="es-MX" sz="2400" b="1" dirty="0">
                <a:latin typeface="+mn-lt"/>
              </a:rPr>
              <a:t>...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9653828" y="1662763"/>
            <a:ext cx="186298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dirty="0"/>
              <a:t>El </a:t>
            </a:r>
            <a:r>
              <a:rPr lang="es-MX" sz="2000" b="1" dirty="0"/>
              <a:t>31% de los recursos prospectivos </a:t>
            </a:r>
            <a:r>
              <a:rPr lang="es-MX" sz="2000" b="1" dirty="0">
                <a:solidFill>
                  <a:schemeClr val="accent1">
                    <a:lumMod val="75000"/>
                  </a:schemeClr>
                </a:solidFill>
              </a:rPr>
              <a:t>(35 mil </a:t>
            </a:r>
            <a:r>
              <a:rPr lang="es-MX" sz="2000" b="1" dirty="0" err="1">
                <a:solidFill>
                  <a:schemeClr val="accent1">
                    <a:lumMod val="75000"/>
                  </a:schemeClr>
                </a:solidFill>
              </a:rPr>
              <a:t>mmbpce</a:t>
            </a:r>
            <a:r>
              <a:rPr lang="es-MX" sz="2000" b="1" dirty="0">
                <a:solidFill>
                  <a:schemeClr val="accent1">
                    <a:lumMod val="75000"/>
                  </a:schemeClr>
                </a:solidFill>
              </a:rPr>
              <a:t>) </a:t>
            </a:r>
            <a:r>
              <a:rPr lang="es-MX" sz="2000" dirty="0"/>
              <a:t>y el </a:t>
            </a:r>
            <a:r>
              <a:rPr lang="es-MX" sz="2000" b="1" dirty="0"/>
              <a:t>3% de la reserva 2P </a:t>
            </a:r>
            <a:r>
              <a:rPr lang="es-MX" sz="2000" b="1" dirty="0">
                <a:solidFill>
                  <a:schemeClr val="accent1">
                    <a:lumMod val="75000"/>
                  </a:schemeClr>
                </a:solidFill>
              </a:rPr>
              <a:t>(500 </a:t>
            </a:r>
            <a:r>
              <a:rPr lang="es-MX" sz="2000" b="1" dirty="0" err="1">
                <a:solidFill>
                  <a:schemeClr val="accent1">
                    <a:lumMod val="75000"/>
                  </a:schemeClr>
                </a:solidFill>
              </a:rPr>
              <a:t>mmbpce</a:t>
            </a:r>
            <a:r>
              <a:rPr lang="es-MX" sz="2000" b="1" dirty="0">
                <a:solidFill>
                  <a:schemeClr val="accent1">
                    <a:lumMod val="75000"/>
                  </a:schemeClr>
                </a:solidFill>
              </a:rPr>
              <a:t>) </a:t>
            </a:r>
            <a:r>
              <a:rPr lang="es-MX" sz="2000" dirty="0"/>
              <a:t>se encuentran en áreas sociales o ambientales sensibles</a:t>
            </a:r>
          </a:p>
        </p:txBody>
      </p:sp>
      <p:pic>
        <p:nvPicPr>
          <p:cNvPr id="8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758" y="1440137"/>
            <a:ext cx="6554585" cy="4630189"/>
          </a:xfrm>
          <a:ln>
            <a:solidFill>
              <a:schemeClr val="tx1"/>
            </a:solidFill>
          </a:ln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20172C7-C536-4DC6-B334-B1F23B7421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94202"/>
            <a:ext cx="2808123" cy="317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627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9817" y="173422"/>
            <a:ext cx="10950473" cy="935532"/>
          </a:xfrm>
        </p:spPr>
        <p:txBody>
          <a:bodyPr>
            <a:normAutofit/>
          </a:bodyPr>
          <a:lstStyle/>
          <a:p>
            <a:pPr algn="just"/>
            <a:r>
              <a:rPr lang="es-MX" sz="2400" b="1" dirty="0">
                <a:latin typeface="+mn-lt"/>
              </a:rPr>
              <a:t>…para identificar las áreas contractuales que pueden presentarse a licitación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9647819" y="2245263"/>
            <a:ext cx="218772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dirty="0"/>
              <a:t>Las áreas de licitación procuran abarcar </a:t>
            </a:r>
            <a:r>
              <a:rPr lang="es-MX" sz="2000" b="1" dirty="0"/>
              <a:t>estructuras geológicas completas </a:t>
            </a:r>
            <a:r>
              <a:rPr lang="es-MX" sz="2000" dirty="0"/>
              <a:t>y permiten actividad </a:t>
            </a:r>
            <a:r>
              <a:rPr lang="es-MX" sz="2000" b="1" dirty="0"/>
              <a:t>en toda la columna </a:t>
            </a:r>
            <a:r>
              <a:rPr lang="es-MX" sz="2000" dirty="0"/>
              <a:t>geológica</a:t>
            </a:r>
          </a:p>
        </p:txBody>
      </p:sp>
      <p:pic>
        <p:nvPicPr>
          <p:cNvPr id="8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758" y="1440137"/>
            <a:ext cx="6554585" cy="4630189"/>
          </a:xfrm>
          <a:ln>
            <a:solidFill>
              <a:schemeClr val="tx1"/>
            </a:solidFill>
          </a:ln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1A95A1C-6D99-4F53-B837-0DCE6BE0AC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232" y="4144644"/>
            <a:ext cx="2163423" cy="19258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632C92-9C58-CA4A-AD1E-DA513E806169}"/>
              </a:ext>
            </a:extLst>
          </p:cNvPr>
          <p:cNvSpPr txBox="1"/>
          <p:nvPr/>
        </p:nvSpPr>
        <p:spPr>
          <a:xfrm>
            <a:off x="639817" y="5632315"/>
            <a:ext cx="1675366" cy="4380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656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283DC-4F26-7C4A-8B67-B38412E5C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MX" sz="2400" b="1" dirty="0"/>
              <a:t>El tamaño de los bloques se estandarizó para facilitar la planeación y administración</a:t>
            </a:r>
            <a:endParaRPr lang="en-US" sz="2400" b="1" dirty="0"/>
          </a:p>
        </p:txBody>
      </p:sp>
      <p:sp>
        <p:nvSpPr>
          <p:cNvPr id="12" name="Rectángulo 3">
            <a:extLst>
              <a:ext uri="{FF2B5EF4-FFF2-40B4-BE49-F238E27FC236}">
                <a16:creationId xmlns:a16="http://schemas.microsoft.com/office/drawing/2014/main" id="{0740FD5B-F735-514F-8F27-501C14850AC9}"/>
              </a:ext>
            </a:extLst>
          </p:cNvPr>
          <p:cNvSpPr/>
          <p:nvPr/>
        </p:nvSpPr>
        <p:spPr>
          <a:xfrm>
            <a:off x="2474083" y="2185292"/>
            <a:ext cx="1368152" cy="144016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Rectángulo 5">
            <a:extLst>
              <a:ext uri="{FF2B5EF4-FFF2-40B4-BE49-F238E27FC236}">
                <a16:creationId xmlns:a16="http://schemas.microsoft.com/office/drawing/2014/main" id="{07F47B4C-B7C6-1D4F-842B-A7CF32F99CFF}"/>
              </a:ext>
            </a:extLst>
          </p:cNvPr>
          <p:cNvSpPr/>
          <p:nvPr/>
        </p:nvSpPr>
        <p:spPr>
          <a:xfrm>
            <a:off x="4935469" y="2761356"/>
            <a:ext cx="864096" cy="86409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>
              <a:latin typeface="Calibri"/>
            </a:endParaRPr>
          </a:p>
        </p:txBody>
      </p:sp>
      <p:sp>
        <p:nvSpPr>
          <p:cNvPr id="14" name="Rectángulo 6">
            <a:extLst>
              <a:ext uri="{FF2B5EF4-FFF2-40B4-BE49-F238E27FC236}">
                <a16:creationId xmlns:a16="http://schemas.microsoft.com/office/drawing/2014/main" id="{3C2B30C1-4BB6-104F-BAB4-5350D9A23172}"/>
              </a:ext>
            </a:extLst>
          </p:cNvPr>
          <p:cNvSpPr/>
          <p:nvPr/>
        </p:nvSpPr>
        <p:spPr>
          <a:xfrm>
            <a:off x="6918615" y="2905372"/>
            <a:ext cx="720080" cy="720080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>
              <a:latin typeface="Calibri"/>
            </a:endParaRPr>
          </a:p>
        </p:txBody>
      </p:sp>
      <p:sp>
        <p:nvSpPr>
          <p:cNvPr id="15" name="Rectángulo 7">
            <a:extLst>
              <a:ext uri="{FF2B5EF4-FFF2-40B4-BE49-F238E27FC236}">
                <a16:creationId xmlns:a16="http://schemas.microsoft.com/office/drawing/2014/main" id="{EAEA1070-8B15-E04A-92EF-1DC93B01F814}"/>
              </a:ext>
            </a:extLst>
          </p:cNvPr>
          <p:cNvSpPr/>
          <p:nvPr/>
        </p:nvSpPr>
        <p:spPr>
          <a:xfrm>
            <a:off x="8793430" y="3049388"/>
            <a:ext cx="576064" cy="57606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>
              <a:latin typeface="Calibri"/>
            </a:endParaRPr>
          </a:p>
        </p:txBody>
      </p:sp>
      <p:sp>
        <p:nvSpPr>
          <p:cNvPr id="16" name="CuadroTexto 8">
            <a:extLst>
              <a:ext uri="{FF2B5EF4-FFF2-40B4-BE49-F238E27FC236}">
                <a16:creationId xmlns:a16="http://schemas.microsoft.com/office/drawing/2014/main" id="{CA392BAF-D58C-CE49-89A8-5E00D70613AA}"/>
              </a:ext>
            </a:extLst>
          </p:cNvPr>
          <p:cNvSpPr txBox="1"/>
          <p:nvPr/>
        </p:nvSpPr>
        <p:spPr>
          <a:xfrm>
            <a:off x="2542091" y="4068977"/>
            <a:ext cx="12321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dirty="0">
                <a:latin typeface="Calibri"/>
                <a:cs typeface="Calibri"/>
              </a:rPr>
              <a:t>Aguas </a:t>
            </a:r>
          </a:p>
          <a:p>
            <a:pPr algn="ctr"/>
            <a:r>
              <a:rPr lang="es-MX" dirty="0">
                <a:latin typeface="Calibri"/>
                <a:cs typeface="Calibri"/>
              </a:rPr>
              <a:t>Profundas</a:t>
            </a:r>
          </a:p>
          <a:p>
            <a:pPr algn="ctr"/>
            <a:r>
              <a:rPr lang="es-MX" dirty="0">
                <a:latin typeface="Calibri"/>
                <a:cs typeface="Calibri"/>
              </a:rPr>
              <a:t> </a:t>
            </a:r>
          </a:p>
          <a:p>
            <a:pPr algn="ctr"/>
            <a:r>
              <a:rPr lang="es-MX" b="1" dirty="0">
                <a:latin typeface="Calibri"/>
                <a:cs typeface="Calibri"/>
              </a:rPr>
              <a:t>1,000 Km</a:t>
            </a:r>
            <a:r>
              <a:rPr lang="es-MX" b="1" baseline="30000" dirty="0">
                <a:latin typeface="Calibri"/>
                <a:cs typeface="Calibri"/>
              </a:rPr>
              <a:t>2*</a:t>
            </a:r>
          </a:p>
        </p:txBody>
      </p:sp>
      <p:sp>
        <p:nvSpPr>
          <p:cNvPr id="17" name="CuadroTexto 9">
            <a:extLst>
              <a:ext uri="{FF2B5EF4-FFF2-40B4-BE49-F238E27FC236}">
                <a16:creationId xmlns:a16="http://schemas.microsoft.com/office/drawing/2014/main" id="{D376B0E7-DA22-9344-A2B0-19E4E54CF3C6}"/>
              </a:ext>
            </a:extLst>
          </p:cNvPr>
          <p:cNvSpPr txBox="1"/>
          <p:nvPr/>
        </p:nvSpPr>
        <p:spPr>
          <a:xfrm>
            <a:off x="4803610" y="4068977"/>
            <a:ext cx="10558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dirty="0">
                <a:latin typeface="Calibri"/>
                <a:cs typeface="Calibri"/>
              </a:rPr>
              <a:t>Aguas </a:t>
            </a:r>
          </a:p>
          <a:p>
            <a:pPr algn="ctr"/>
            <a:r>
              <a:rPr lang="es-MX" dirty="0">
                <a:latin typeface="Calibri"/>
                <a:cs typeface="Calibri"/>
              </a:rPr>
              <a:t>Someras</a:t>
            </a:r>
          </a:p>
          <a:p>
            <a:pPr algn="ctr"/>
            <a:r>
              <a:rPr lang="es-MX" dirty="0">
                <a:latin typeface="Calibri"/>
                <a:cs typeface="Calibri"/>
              </a:rPr>
              <a:t> </a:t>
            </a:r>
          </a:p>
          <a:p>
            <a:pPr algn="ctr"/>
            <a:r>
              <a:rPr lang="es-MX" b="1" dirty="0">
                <a:latin typeface="Calibri"/>
                <a:cs typeface="Calibri"/>
              </a:rPr>
              <a:t>400 Km</a:t>
            </a:r>
            <a:r>
              <a:rPr lang="es-MX" b="1" baseline="30000" dirty="0">
                <a:latin typeface="Calibri"/>
                <a:cs typeface="Calibri"/>
              </a:rPr>
              <a:t>2*</a:t>
            </a:r>
          </a:p>
        </p:txBody>
      </p:sp>
      <p:sp>
        <p:nvSpPr>
          <p:cNvPr id="18" name="CuadroTexto 10">
            <a:extLst>
              <a:ext uri="{FF2B5EF4-FFF2-40B4-BE49-F238E27FC236}">
                <a16:creationId xmlns:a16="http://schemas.microsoft.com/office/drawing/2014/main" id="{E51F64CE-6DFE-E640-8B00-9C67B8749F34}"/>
              </a:ext>
            </a:extLst>
          </p:cNvPr>
          <p:cNvSpPr txBox="1"/>
          <p:nvPr/>
        </p:nvSpPr>
        <p:spPr>
          <a:xfrm>
            <a:off x="6449351" y="4068977"/>
            <a:ext cx="16586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latin typeface="Calibri"/>
                <a:cs typeface="Calibri"/>
              </a:rPr>
              <a:t>Terrestres No Convencionales</a:t>
            </a:r>
          </a:p>
          <a:p>
            <a:pPr algn="ctr"/>
            <a:r>
              <a:rPr lang="es-MX" dirty="0">
                <a:latin typeface="Calibri"/>
                <a:cs typeface="Calibri"/>
              </a:rPr>
              <a:t> </a:t>
            </a:r>
          </a:p>
          <a:p>
            <a:pPr algn="ctr"/>
            <a:r>
              <a:rPr lang="es-MX" b="1" dirty="0">
                <a:latin typeface="Calibri"/>
                <a:cs typeface="Calibri"/>
              </a:rPr>
              <a:t>300 Km</a:t>
            </a:r>
            <a:r>
              <a:rPr lang="es-MX" b="1" baseline="30000" dirty="0">
                <a:latin typeface="Calibri"/>
                <a:cs typeface="Calibri"/>
              </a:rPr>
              <a:t>2*</a:t>
            </a:r>
            <a:endParaRPr lang="es-MX" b="1" dirty="0">
              <a:latin typeface="Calibri"/>
              <a:cs typeface="Calibri"/>
            </a:endParaRPr>
          </a:p>
        </p:txBody>
      </p:sp>
      <p:sp>
        <p:nvSpPr>
          <p:cNvPr id="19" name="CuadroTexto 11">
            <a:extLst>
              <a:ext uri="{FF2B5EF4-FFF2-40B4-BE49-F238E27FC236}">
                <a16:creationId xmlns:a16="http://schemas.microsoft.com/office/drawing/2014/main" id="{75B097E7-4B84-9A44-97E4-8FFBE85F455F}"/>
              </a:ext>
            </a:extLst>
          </p:cNvPr>
          <p:cNvSpPr txBox="1"/>
          <p:nvPr/>
        </p:nvSpPr>
        <p:spPr>
          <a:xfrm>
            <a:off x="8212332" y="4036695"/>
            <a:ext cx="16586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latin typeface="Calibri"/>
                <a:cs typeface="Calibri"/>
              </a:rPr>
              <a:t>Terrestres Convencionales</a:t>
            </a:r>
          </a:p>
          <a:p>
            <a:pPr algn="ctr"/>
            <a:r>
              <a:rPr lang="es-MX" dirty="0">
                <a:latin typeface="Calibri"/>
                <a:cs typeface="Calibri"/>
              </a:rPr>
              <a:t> </a:t>
            </a:r>
          </a:p>
          <a:p>
            <a:pPr algn="ctr"/>
            <a:r>
              <a:rPr lang="es-MX" b="1" dirty="0">
                <a:latin typeface="Calibri"/>
                <a:cs typeface="Calibri"/>
              </a:rPr>
              <a:t>200 Km</a:t>
            </a:r>
            <a:r>
              <a:rPr lang="es-MX" b="1" baseline="30000" dirty="0">
                <a:latin typeface="Calibri"/>
                <a:cs typeface="Calibri"/>
              </a:rPr>
              <a:t>2*</a:t>
            </a:r>
            <a:endParaRPr lang="es-MX" b="1" dirty="0">
              <a:latin typeface="Calibri"/>
              <a:cs typeface="Calibri"/>
            </a:endParaRPr>
          </a:p>
        </p:txBody>
      </p:sp>
      <p:sp>
        <p:nvSpPr>
          <p:cNvPr id="20" name="CuadroTexto 12">
            <a:extLst>
              <a:ext uri="{FF2B5EF4-FFF2-40B4-BE49-F238E27FC236}">
                <a16:creationId xmlns:a16="http://schemas.microsoft.com/office/drawing/2014/main" id="{82A294AF-0F50-E849-92D6-2AF77E4186F1}"/>
              </a:ext>
            </a:extLst>
          </p:cNvPr>
          <p:cNvSpPr txBox="1"/>
          <p:nvPr/>
        </p:nvSpPr>
        <p:spPr>
          <a:xfrm>
            <a:off x="539552" y="5860499"/>
            <a:ext cx="36552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* Kilómetros cuadrados promedio redondeados</a:t>
            </a:r>
          </a:p>
        </p:txBody>
      </p:sp>
    </p:spTree>
    <p:extLst>
      <p:ext uri="{BB962C8B-B14F-4D97-AF65-F5344CB8AC3E}">
        <p14:creationId xmlns:p14="http://schemas.microsoft.com/office/powerpoint/2010/main" val="1428662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9817" y="173421"/>
            <a:ext cx="10950473" cy="974443"/>
          </a:xfrm>
        </p:spPr>
        <p:txBody>
          <a:bodyPr>
            <a:normAutofit/>
          </a:bodyPr>
          <a:lstStyle/>
          <a:p>
            <a:pPr algn="just"/>
            <a:r>
              <a:rPr lang="es-MX" sz="24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Con 502 áreas propicias para la inversión</a:t>
            </a:r>
            <a:r>
              <a:rPr lang="es-MX" sz="2400" b="1" dirty="0">
                <a:latin typeface="+mn-lt"/>
              </a:rPr>
              <a:t>, el Plan Quinquenal publicado está actualizado con los contratos adjudicados y áreas en licitación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9614019" y="2739568"/>
            <a:ext cx="18629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dirty="0"/>
              <a:t>Se ha </a:t>
            </a:r>
            <a:r>
              <a:rPr lang="es-MX" sz="2000" b="1" dirty="0"/>
              <a:t>adjudicado el 29% </a:t>
            </a:r>
            <a:r>
              <a:rPr lang="es-MX" sz="2000" dirty="0"/>
              <a:t>de la </a:t>
            </a:r>
            <a:r>
              <a:rPr lang="es-MX" sz="2000" b="1" dirty="0"/>
              <a:t>superficie de licitación </a:t>
            </a:r>
            <a:r>
              <a:rPr lang="es-MX" sz="2000" dirty="0"/>
              <a:t>en nueve convocatorias</a:t>
            </a:r>
          </a:p>
        </p:txBody>
      </p:sp>
      <p:pic>
        <p:nvPicPr>
          <p:cNvPr id="8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758" y="1440137"/>
            <a:ext cx="6554585" cy="4630189"/>
          </a:xfrm>
          <a:ln>
            <a:solidFill>
              <a:schemeClr val="tx1"/>
            </a:solidFill>
          </a:ln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0AD70B7-B771-4597-922E-BEB061B9DE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227" y="3696733"/>
            <a:ext cx="2137878" cy="237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077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462CA6-AC68-41C4-B159-1FB406F5F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es-MX" sz="24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En 2018 </a:t>
            </a:r>
            <a:r>
              <a:rPr lang="es-MX" sz="2400" b="1" dirty="0">
                <a:latin typeface="+mn-lt"/>
              </a:rPr>
              <a:t>se está llevando a cabo la </a:t>
            </a:r>
            <a:r>
              <a:rPr lang="es-MX" sz="24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nueva evaluación anual a la ejecución</a:t>
            </a:r>
            <a:r>
              <a:rPr lang="es-MX" sz="2400" b="1" dirty="0">
                <a:latin typeface="+mn-lt"/>
              </a:rPr>
              <a:t> del Plan Quinquenal </a:t>
            </a:r>
            <a:endParaRPr lang="en-US" sz="2400" b="1" dirty="0">
              <a:latin typeface="+mn-lt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6350025-C22B-452C-A6DD-1E47A1F6C6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465" y="1839180"/>
            <a:ext cx="4275083" cy="3829434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MX" sz="2000" b="1" dirty="0">
                <a:cs typeface="Arial" panose="020B0604020202020204" pitchFamily="34" charset="0"/>
              </a:rPr>
              <a:t>Actualización por áreas adjudicadas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MX" sz="2000" b="1" dirty="0">
                <a:cs typeface="Arial" panose="020B0604020202020204" pitchFamily="34" charset="0"/>
              </a:rPr>
              <a:t>Actualización de la información de recursos y reservas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MX" sz="2000" b="1" dirty="0">
                <a:cs typeface="Arial" panose="020B0604020202020204" pitchFamily="34" charset="0"/>
              </a:rPr>
              <a:t>Reincorporación de áreas licitadas y no adjudicadas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MX" sz="2000" b="1" dirty="0">
                <a:cs typeface="Arial" panose="020B0604020202020204" pitchFamily="34" charset="0"/>
              </a:rPr>
              <a:t>Actualización de áreas costa afuera en aguas profundas por nueva información del subsuelo</a:t>
            </a:r>
            <a:endParaRPr lang="es-MX" sz="2000" b="1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B6E797C-55FA-4E42-BF42-71E61B275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232F9-4141-0D4A-B0DE-3C6A5D0AFB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Marcador de contenido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418" y="1438602"/>
            <a:ext cx="6552872" cy="463059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05161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39817" y="132477"/>
            <a:ext cx="10950473" cy="11035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s-MX" sz="2400" b="1" dirty="0">
                <a:latin typeface="+mn-lt"/>
              </a:rPr>
              <a:t>El Plan Quinquenal </a:t>
            </a:r>
            <a:r>
              <a:rPr lang="es-MX" sz="24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se publicó por primera vez en 2015 </a:t>
            </a:r>
            <a:r>
              <a:rPr lang="es-MX" sz="2400" b="1" dirty="0">
                <a:latin typeface="+mn-lt"/>
              </a:rPr>
              <a:t>y a la fecha cuenta con tres evaluaciones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232F9-4141-0D4A-B0DE-3C6A5D0AFBAC}" type="slidenum">
              <a:rPr lang="en-US" smtClean="0"/>
              <a:t>17</a:t>
            </a:fld>
            <a:endParaRPr lang="en-US"/>
          </a:p>
        </p:txBody>
      </p:sp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8572630"/>
              </p:ext>
            </p:extLst>
          </p:nvPr>
        </p:nvGraphicFramePr>
        <p:xfrm>
          <a:off x="-281354" y="1547513"/>
          <a:ext cx="10950473" cy="46339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6" name="CuadroTexto 15"/>
          <p:cNvSpPr txBox="1"/>
          <p:nvPr/>
        </p:nvSpPr>
        <p:spPr>
          <a:xfrm>
            <a:off x="11351830" y="7986354"/>
            <a:ext cx="200452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000" i="1" dirty="0"/>
              <a:t>La</a:t>
            </a:r>
            <a:r>
              <a:rPr lang="es-MX" sz="2000" b="1" i="1" dirty="0"/>
              <a:t> </a:t>
            </a:r>
            <a:r>
              <a:rPr lang="es-MX" sz="2000" b="1" i="1" dirty="0">
                <a:solidFill>
                  <a:schemeClr val="tx2"/>
                </a:solidFill>
              </a:rPr>
              <a:t>Cuarta Convocatoria de la Ronda Uno </a:t>
            </a:r>
            <a:r>
              <a:rPr lang="es-MX" sz="2000" i="1" dirty="0"/>
              <a:t>en aguas profundas fue la primera en incorporar la </a:t>
            </a:r>
            <a:r>
              <a:rPr lang="es-MX" sz="2000" b="1" i="1" dirty="0">
                <a:solidFill>
                  <a:schemeClr val="tx2"/>
                </a:solidFill>
              </a:rPr>
              <a:t>nominación de empresas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4946066-DB91-464E-BBB4-4A633BA0FE54}"/>
              </a:ext>
            </a:extLst>
          </p:cNvPr>
          <p:cNvSpPr txBox="1"/>
          <p:nvPr/>
        </p:nvSpPr>
        <p:spPr>
          <a:xfrm>
            <a:off x="-433715" y="7376813"/>
            <a:ext cx="214706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i="1" dirty="0"/>
              <a:t>Las primeras </a:t>
            </a:r>
            <a:r>
              <a:rPr lang="es-MX" sz="2000" b="1" i="1" dirty="0">
                <a:solidFill>
                  <a:schemeClr val="tx2"/>
                </a:solidFill>
              </a:rPr>
              <a:t>3 licitaciones de la Ronda Uno</a:t>
            </a:r>
            <a:r>
              <a:rPr lang="es-MX" sz="2000" i="1" dirty="0"/>
              <a:t> se diseñaron con anterioridad a la publicación del Plan Quinquenal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18CA0DD3-B3BF-4B64-BE23-C7FEED9F47E3}"/>
              </a:ext>
            </a:extLst>
          </p:cNvPr>
          <p:cNvSpPr/>
          <p:nvPr/>
        </p:nvSpPr>
        <p:spPr>
          <a:xfrm>
            <a:off x="9990485" y="5590144"/>
            <a:ext cx="11151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S" sz="1600" b="1" dirty="0"/>
              <a:t>En proceso</a:t>
            </a:r>
          </a:p>
        </p:txBody>
      </p:sp>
    </p:spTree>
    <p:extLst>
      <p:ext uri="{BB962C8B-B14F-4D97-AF65-F5344CB8AC3E}">
        <p14:creationId xmlns:p14="http://schemas.microsoft.com/office/powerpoint/2010/main" val="314590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3 Título"/>
          <p:cNvSpPr txBox="1">
            <a:spLocks/>
          </p:cNvSpPr>
          <p:nvPr/>
        </p:nvSpPr>
        <p:spPr>
          <a:xfrm>
            <a:off x="368490" y="266760"/>
            <a:ext cx="11395880" cy="692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just">
              <a:lnSpc>
                <a:spcPct val="90000"/>
              </a:lnSpc>
              <a:spcBef>
                <a:spcPct val="0"/>
              </a:spcBef>
              <a:buNone/>
              <a:defRPr sz="2400" b="0" i="0">
                <a:latin typeface="Soberana Sans" panose="02000000000000000000" pitchFamily="50" charset="0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s-MX" b="1" dirty="0">
                <a:latin typeface="+mn-lt"/>
              </a:rPr>
              <a:t>El plan original </a:t>
            </a:r>
            <a:r>
              <a:rPr lang="es-MX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identificó 96 grandes bloques de exploración y 237 campos de extracción</a:t>
            </a:r>
          </a:p>
        </p:txBody>
      </p:sp>
      <p:pic>
        <p:nvPicPr>
          <p:cNvPr id="6" name="Marcador de contenido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724" y="1294000"/>
            <a:ext cx="6872183" cy="4860000"/>
          </a:xfrm>
          <a:prstGeom prst="rect">
            <a:avLst/>
          </a:prstGeom>
          <a:noFill/>
        </p:spPr>
      </p:pic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232F9-4141-0D4A-B0DE-3C6A5D0AFBAC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F661DD6-9A58-4BF2-914E-CFBF7E083B92}"/>
              </a:ext>
            </a:extLst>
          </p:cNvPr>
          <p:cNvSpPr txBox="1"/>
          <p:nvPr/>
        </p:nvSpPr>
        <p:spPr>
          <a:xfrm>
            <a:off x="9680917" y="3216168"/>
            <a:ext cx="22789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/>
              <a:t>El Plan 2015 agrupaba las áreas por Rondas</a:t>
            </a:r>
          </a:p>
        </p:txBody>
      </p:sp>
    </p:spTree>
    <p:extLst>
      <p:ext uri="{BB962C8B-B14F-4D97-AF65-F5344CB8AC3E}">
        <p14:creationId xmlns:p14="http://schemas.microsoft.com/office/powerpoint/2010/main" val="3206489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725" y="1294000"/>
            <a:ext cx="6872181" cy="4860000"/>
          </a:xfrm>
          <a:prstGeom prst="rect">
            <a:avLst/>
          </a:prstGeom>
          <a:noFill/>
        </p:spPr>
      </p:pic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232F9-4141-0D4A-B0DE-3C6A5D0AFBAC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7" name="3 Título"/>
          <p:cNvSpPr txBox="1">
            <a:spLocks/>
          </p:cNvSpPr>
          <p:nvPr/>
        </p:nvSpPr>
        <p:spPr>
          <a:xfrm>
            <a:off x="368490" y="266760"/>
            <a:ext cx="11395880" cy="692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just">
              <a:lnSpc>
                <a:spcPct val="90000"/>
              </a:lnSpc>
              <a:spcBef>
                <a:spcPct val="0"/>
              </a:spcBef>
              <a:buNone/>
              <a:defRPr sz="2400" b="0" i="0">
                <a:latin typeface="Soberana Sans" panose="02000000000000000000" pitchFamily="50" charset="0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s-MX" b="1" dirty="0">
                <a:latin typeface="+mn-lt"/>
              </a:rPr>
              <a:t>En </a:t>
            </a:r>
            <a:r>
              <a:rPr lang="es-MX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2017</a:t>
            </a:r>
            <a:r>
              <a:rPr lang="es-MX" b="1" dirty="0">
                <a:latin typeface="+mn-lt"/>
              </a:rPr>
              <a:t> SENER presentó una </a:t>
            </a:r>
            <a:r>
              <a:rPr lang="es-MX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nueva estrategia de organización de áreas 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CBA70525-DB83-4391-B9B6-8F90E48485D8}"/>
              </a:ext>
            </a:extLst>
          </p:cNvPr>
          <p:cNvSpPr/>
          <p:nvPr/>
        </p:nvSpPr>
        <p:spPr>
          <a:xfrm>
            <a:off x="368490" y="1544897"/>
            <a:ext cx="230692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000" b="1" dirty="0"/>
              <a:t>Descartó las áreas adjudicadas hasta entonces</a:t>
            </a:r>
          </a:p>
        </p:txBody>
      </p:sp>
    </p:spTree>
    <p:extLst>
      <p:ext uri="{BB962C8B-B14F-4D97-AF65-F5344CB8AC3E}">
        <p14:creationId xmlns:p14="http://schemas.microsoft.com/office/powerpoint/2010/main" val="176526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3 Imagen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23394" y="6194757"/>
            <a:ext cx="2145215" cy="631712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669" y="1222126"/>
            <a:ext cx="7160734" cy="5060137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9652248" y="3952160"/>
            <a:ext cx="25335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sng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110 </a:t>
            </a:r>
            <a:r>
              <a:rPr kumimoji="0" lang="es-MX" sz="2000" b="1" i="0" u="sng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Contratos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000" b="1" i="0" u="sng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80975" marR="0" lvl="0" indent="-1809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srgbClr val="7044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Reservas Totales</a:t>
            </a:r>
            <a:b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srgbClr val="7044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srgbClr val="7044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1.1 miles </a:t>
            </a:r>
            <a:r>
              <a:rPr kumimoji="0" lang="es-MX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7044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mmbpce</a:t>
            </a: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srgbClr val="7044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/>
            </a:r>
            <a:b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srgbClr val="7044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s-MX" sz="2000" b="1" i="0" u="none" strike="noStrike" kern="1200" cap="none" spc="0" normalizeH="0" baseline="0" noProof="0" dirty="0" smtClean="0">
              <a:ln>
                <a:noFill/>
              </a:ln>
              <a:solidFill>
                <a:srgbClr val="70448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80975" marR="0" lvl="0" indent="-1809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44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Recurso </a:t>
            </a: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srgbClr val="7044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Prospectivo 15.2 miles </a:t>
            </a:r>
            <a:r>
              <a:rPr kumimoji="0" lang="es-MX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7044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mmbpce</a:t>
            </a: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srgbClr val="7044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/>
            </a:r>
            <a:b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srgbClr val="7044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s-MX" sz="2000" b="1" i="0" u="none" strike="noStrike" kern="1200" cap="none" spc="0" normalizeH="0" baseline="0" noProof="0" dirty="0">
              <a:ln>
                <a:noFill/>
              </a:ln>
              <a:solidFill>
                <a:srgbClr val="70448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9652248" y="1287453"/>
            <a:ext cx="253975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sng" strike="noStrike" kern="1200" cap="none" spc="0" normalizeH="0" baseline="0" noProof="0" dirty="0">
                <a:ln w="317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502 Áreas del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sng" strike="noStrike" kern="1200" cap="none" spc="0" normalizeH="0" baseline="0" noProof="0" dirty="0">
                <a:ln w="317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Plan </a:t>
            </a:r>
            <a:r>
              <a:rPr kumimoji="0" lang="es-MX" sz="2000" b="1" i="0" u="sng" strike="noStrike" kern="1200" cap="none" spc="0" normalizeH="0" baseline="0" noProof="0" dirty="0" smtClean="0">
                <a:ln w="3175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Quinquenal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000" b="1" i="0" u="sng" strike="noStrike" kern="1200" cap="none" spc="0" normalizeH="0" baseline="0" noProof="0" dirty="0">
              <a:ln w="3175"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80975" marR="0" lvl="0" indent="-1809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2000" b="1" i="0" u="none" strike="noStrike" kern="1200" cap="none" spc="0" normalizeH="0" baseline="0" noProof="0" dirty="0">
                <a:ln w="3175">
                  <a:noFill/>
                </a:ln>
                <a:solidFill>
                  <a:srgbClr val="CCBAD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Reservas Totales </a:t>
            </a:r>
            <a:br>
              <a:rPr kumimoji="0" lang="es-MX" sz="2000" b="1" i="0" u="none" strike="noStrike" kern="1200" cap="none" spc="0" normalizeH="0" baseline="0" noProof="0" dirty="0">
                <a:ln w="3175">
                  <a:noFill/>
                </a:ln>
                <a:solidFill>
                  <a:srgbClr val="CCBAD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s-MX" sz="2000" b="1" i="0" u="none" strike="noStrike" kern="1200" cap="none" spc="0" normalizeH="0" baseline="0" noProof="0" dirty="0">
                <a:ln w="3175">
                  <a:noFill/>
                </a:ln>
                <a:solidFill>
                  <a:srgbClr val="CCBAD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3.4 miles </a:t>
            </a:r>
            <a:r>
              <a:rPr kumimoji="0" lang="es-MX" sz="2000" b="1" i="0" u="none" strike="noStrike" kern="1200" cap="none" spc="0" normalizeH="0" baseline="0" noProof="0" dirty="0" err="1">
                <a:ln w="3175">
                  <a:noFill/>
                </a:ln>
                <a:solidFill>
                  <a:srgbClr val="CCBAD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mmbpce</a:t>
            </a:r>
            <a:r>
              <a:rPr kumimoji="0" lang="es-MX" sz="2000" b="1" i="0" u="none" strike="noStrike" kern="1200" cap="none" spc="0" normalizeH="0" baseline="0" noProof="0" dirty="0">
                <a:ln w="3175">
                  <a:noFill/>
                </a:ln>
                <a:solidFill>
                  <a:srgbClr val="CCBAD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/>
            </a:r>
            <a:br>
              <a:rPr kumimoji="0" lang="es-MX" sz="2000" b="1" i="0" u="none" strike="noStrike" kern="1200" cap="none" spc="0" normalizeH="0" baseline="0" noProof="0" dirty="0">
                <a:ln w="3175">
                  <a:noFill/>
                </a:ln>
                <a:solidFill>
                  <a:srgbClr val="CCBAD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s-MX" sz="2000" b="1" i="0" u="none" strike="noStrike" kern="1200" cap="none" spc="0" normalizeH="0" baseline="0" noProof="0" dirty="0" smtClean="0">
              <a:ln w="3175">
                <a:noFill/>
              </a:ln>
              <a:solidFill>
                <a:srgbClr val="CCBAD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80975" marR="0" lvl="0" indent="-1809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2000" b="1" i="0" u="none" strike="noStrike" kern="1200" cap="none" spc="0" normalizeH="0" baseline="0" noProof="0" dirty="0" smtClean="0">
                <a:ln w="3175">
                  <a:noFill/>
                </a:ln>
                <a:solidFill>
                  <a:srgbClr val="CCBAD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Recurso </a:t>
            </a:r>
            <a:r>
              <a:rPr kumimoji="0" lang="es-MX" sz="2000" b="1" i="0" u="none" strike="noStrike" kern="1200" cap="none" spc="0" normalizeH="0" baseline="0" noProof="0" dirty="0">
                <a:ln w="3175">
                  <a:noFill/>
                </a:ln>
                <a:solidFill>
                  <a:srgbClr val="CCBAD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Prospectivo </a:t>
            </a:r>
            <a:br>
              <a:rPr kumimoji="0" lang="es-MX" sz="2000" b="1" i="0" u="none" strike="noStrike" kern="1200" cap="none" spc="0" normalizeH="0" baseline="0" noProof="0" dirty="0">
                <a:ln w="3175">
                  <a:noFill/>
                </a:ln>
                <a:solidFill>
                  <a:srgbClr val="CCBAD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s-MX" sz="2000" b="1" i="0" u="none" strike="noStrike" kern="1200" cap="none" spc="0" normalizeH="0" baseline="0" noProof="0" dirty="0">
                <a:ln w="3175">
                  <a:noFill/>
                </a:ln>
                <a:solidFill>
                  <a:srgbClr val="CCBAD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40 miles </a:t>
            </a:r>
            <a:r>
              <a:rPr kumimoji="0" lang="es-MX" sz="2000" b="1" i="0" u="none" strike="noStrike" kern="1200" cap="none" spc="0" normalizeH="0" baseline="0" noProof="0" dirty="0" err="1">
                <a:ln w="3175">
                  <a:noFill/>
                </a:ln>
                <a:solidFill>
                  <a:srgbClr val="CCBAD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mmbpce</a:t>
            </a:r>
            <a:r>
              <a:rPr kumimoji="0" lang="es-MX" sz="2000" b="1" i="0" u="none" strike="noStrike" kern="1200" cap="none" spc="0" normalizeH="0" baseline="0" noProof="0" dirty="0">
                <a:ln w="3175">
                  <a:noFill/>
                </a:ln>
                <a:solidFill>
                  <a:srgbClr val="CCBAD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/>
            </a:r>
            <a:br>
              <a:rPr kumimoji="0" lang="es-MX" sz="2000" b="1" i="0" u="none" strike="noStrike" kern="1200" cap="none" spc="0" normalizeH="0" baseline="0" noProof="0" dirty="0">
                <a:ln w="3175">
                  <a:noFill/>
                </a:ln>
                <a:solidFill>
                  <a:srgbClr val="CCBAD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s-MX" sz="2000" b="1" i="0" u="none" strike="noStrike" kern="1200" cap="none" spc="0" normalizeH="0" baseline="0" noProof="0" dirty="0">
              <a:ln w="3175">
                <a:noFill/>
              </a:ln>
              <a:solidFill>
                <a:srgbClr val="CCBAD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86264" y="1987830"/>
            <a:ext cx="247754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sng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417 Asignaciones </a:t>
            </a:r>
            <a:r>
              <a:rPr lang="es-MX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de Pemex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000" b="1" i="0" u="none" strike="noStrike" kern="1200" cap="none" spc="0" normalizeH="0" baseline="0" noProof="0" dirty="0">
              <a:ln>
                <a:noFill/>
              </a:ln>
              <a:solidFill>
                <a:srgbClr val="AB9D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80975" marR="0" lvl="0" indent="-1809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srgbClr val="AB9D5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Reservas Totales 18.9 miles </a:t>
            </a:r>
            <a:r>
              <a:rPr kumimoji="0" lang="es-MX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AB9D5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mmbpce</a:t>
            </a: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srgbClr val="AB9D5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s-MX" sz="2000" b="1" i="0" u="none" strike="noStrike" kern="1200" cap="none" spc="0" normalizeH="0" baseline="0" noProof="0" dirty="0" smtClean="0">
              <a:ln>
                <a:noFill/>
              </a:ln>
              <a:solidFill>
                <a:srgbClr val="AB9D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80975" marR="0" lvl="0" indent="-1809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s-MX" sz="2000" b="1" dirty="0">
              <a:solidFill>
                <a:srgbClr val="AB9D55"/>
              </a:solidFill>
              <a:latin typeface="Calibri" panose="020F0502020204030204"/>
            </a:endParaRPr>
          </a:p>
          <a:p>
            <a:pPr marL="180975" marR="0" lvl="0" indent="-1809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B9D5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Recurso </a:t>
            </a: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srgbClr val="AB9D5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Prospectivo </a:t>
            </a:r>
            <a:b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srgbClr val="AB9D5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srgbClr val="AB9D5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22.6 miles </a:t>
            </a:r>
            <a:r>
              <a:rPr kumimoji="0" lang="es-MX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AB9D5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mmbpce</a:t>
            </a:r>
            <a:endParaRPr kumimoji="0" lang="es-MX" sz="2000" b="1" i="0" u="none" strike="noStrike" kern="1200" cap="none" spc="0" normalizeH="0" baseline="0" noProof="0" dirty="0">
              <a:ln>
                <a:noFill/>
              </a:ln>
              <a:solidFill>
                <a:srgbClr val="AB9D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7610477" y="1395413"/>
            <a:ext cx="2017713" cy="984250"/>
            <a:chOff x="4794" y="879"/>
            <a:chExt cx="1271" cy="620"/>
          </a:xfrm>
        </p:grpSpPr>
        <p:sp>
          <p:nvSpPr>
            <p:cNvPr id="4" name="AutoShape 3"/>
            <p:cNvSpPr>
              <a:spLocks noChangeAspect="1" noTextEdit="1"/>
            </p:cNvSpPr>
            <p:nvPr/>
          </p:nvSpPr>
          <p:spPr bwMode="auto">
            <a:xfrm>
              <a:off x="4794" y="879"/>
              <a:ext cx="1170" cy="620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4831" y="904"/>
              <a:ext cx="123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altLang="es-MX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Sector Hidrocarburos </a:t>
              </a:r>
              <a:endParaRPr kumimoji="0" lang="es-MX" alt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4831" y="1033"/>
              <a:ext cx="229" cy="115"/>
            </a:xfrm>
            <a:prstGeom prst="rect">
              <a:avLst/>
            </a:prstGeom>
            <a:solidFill>
              <a:srgbClr val="AB9D55"/>
            </a:solidFill>
            <a:ln w="3175">
              <a:solidFill>
                <a:srgbClr val="8DA36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8"/>
            <p:cNvSpPr>
              <a:spLocks noChangeArrowheads="1"/>
            </p:cNvSpPr>
            <p:nvPr/>
          </p:nvSpPr>
          <p:spPr bwMode="auto">
            <a:xfrm>
              <a:off x="5101" y="1046"/>
              <a:ext cx="530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altLang="es-MX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Asignaciones</a:t>
              </a:r>
              <a:endParaRPr kumimoji="0" lang="es-MX" alt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Rectangle 9"/>
            <p:cNvSpPr>
              <a:spLocks noChangeArrowheads="1"/>
            </p:cNvSpPr>
            <p:nvPr/>
          </p:nvSpPr>
          <p:spPr bwMode="auto">
            <a:xfrm>
              <a:off x="4831" y="1189"/>
              <a:ext cx="229" cy="115"/>
            </a:xfrm>
            <a:prstGeom prst="rect">
              <a:avLst/>
            </a:prstGeom>
            <a:solidFill>
              <a:srgbClr val="CCBAD7"/>
            </a:solidFill>
            <a:ln w="6350">
              <a:solidFill>
                <a:srgbClr val="4C007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0"/>
            <p:cNvSpPr>
              <a:spLocks noChangeArrowheads="1"/>
            </p:cNvSpPr>
            <p:nvPr/>
          </p:nvSpPr>
          <p:spPr bwMode="auto">
            <a:xfrm>
              <a:off x="5101" y="1202"/>
              <a:ext cx="690" cy="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altLang="es-MX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Plan Quinquenal</a:t>
              </a:r>
              <a:endParaRPr kumimoji="0" lang="es-MX" alt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Rectangle 11"/>
            <p:cNvSpPr>
              <a:spLocks noChangeArrowheads="1"/>
            </p:cNvSpPr>
            <p:nvPr/>
          </p:nvSpPr>
          <p:spPr bwMode="auto">
            <a:xfrm>
              <a:off x="4831" y="1345"/>
              <a:ext cx="229" cy="115"/>
            </a:xfrm>
            <a:prstGeom prst="rect">
              <a:avLst/>
            </a:prstGeom>
            <a:solidFill>
              <a:srgbClr val="704489"/>
            </a:solidFill>
            <a:ln w="4763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2"/>
            <p:cNvSpPr>
              <a:spLocks noChangeArrowheads="1"/>
            </p:cNvSpPr>
            <p:nvPr/>
          </p:nvSpPr>
          <p:spPr bwMode="auto">
            <a:xfrm>
              <a:off x="5101" y="1358"/>
              <a:ext cx="805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altLang="es-MX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Áreas Contractuales</a:t>
              </a:r>
              <a:endParaRPr kumimoji="0" lang="es-MX" alt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7" name="CuadroTexto 16"/>
          <p:cNvSpPr txBox="1"/>
          <p:nvPr/>
        </p:nvSpPr>
        <p:spPr>
          <a:xfrm>
            <a:off x="479873" y="363322"/>
            <a:ext cx="94875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México cuenta con un portafolio total de </a:t>
            </a: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1,029 áreas </a:t>
            </a:r>
            <a:r>
              <a:rPr kumimoji="0" lang="es-MX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para E&amp;P</a:t>
            </a:r>
          </a:p>
        </p:txBody>
      </p:sp>
    </p:spTree>
    <p:extLst>
      <p:ext uri="{BB962C8B-B14F-4D97-AF65-F5344CB8AC3E}">
        <p14:creationId xmlns:p14="http://schemas.microsoft.com/office/powerpoint/2010/main" val="3627282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725" y="1294000"/>
            <a:ext cx="6872181" cy="4860000"/>
          </a:xfrm>
          <a:prstGeom prst="rect">
            <a:avLst/>
          </a:prstGeom>
          <a:noFill/>
        </p:spPr>
      </p:pic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232F9-4141-0D4A-B0DE-3C6A5D0AFBAC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7" name="3 Título"/>
          <p:cNvSpPr txBox="1">
            <a:spLocks/>
          </p:cNvSpPr>
          <p:nvPr/>
        </p:nvSpPr>
        <p:spPr>
          <a:xfrm>
            <a:off x="368490" y="280408"/>
            <a:ext cx="11395880" cy="692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just">
              <a:lnSpc>
                <a:spcPct val="90000"/>
              </a:lnSpc>
              <a:spcBef>
                <a:spcPct val="0"/>
              </a:spcBef>
              <a:buNone/>
              <a:defRPr sz="2400" b="0" i="0">
                <a:latin typeface="Soberana Sans" panose="02000000000000000000" pitchFamily="50" charset="0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endParaRPr lang="es-MX" b="1" dirty="0">
              <a:latin typeface="+mn-lt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9034EE9A-CBFB-4990-AE9D-418FD72EA902}"/>
              </a:ext>
            </a:extLst>
          </p:cNvPr>
          <p:cNvSpPr/>
          <p:nvPr/>
        </p:nvSpPr>
        <p:spPr>
          <a:xfrm>
            <a:off x="368490" y="2811457"/>
            <a:ext cx="171625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s-MX" sz="2000" b="1" dirty="0"/>
              <a:t>Descartó las áreas en proceso de licitación</a:t>
            </a:r>
          </a:p>
        </p:txBody>
      </p:sp>
      <p:sp>
        <p:nvSpPr>
          <p:cNvPr id="6" name="3 Título">
            <a:extLst>
              <a:ext uri="{FF2B5EF4-FFF2-40B4-BE49-F238E27FC236}">
                <a16:creationId xmlns:a16="http://schemas.microsoft.com/office/drawing/2014/main" id="{08090EA9-DA97-422E-964A-21D1C1A4E9DA}"/>
              </a:ext>
            </a:extLst>
          </p:cNvPr>
          <p:cNvSpPr txBox="1">
            <a:spLocks/>
          </p:cNvSpPr>
          <p:nvPr/>
        </p:nvSpPr>
        <p:spPr>
          <a:xfrm>
            <a:off x="368490" y="266760"/>
            <a:ext cx="11395880" cy="692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just">
              <a:lnSpc>
                <a:spcPct val="90000"/>
              </a:lnSpc>
              <a:spcBef>
                <a:spcPct val="0"/>
              </a:spcBef>
              <a:buNone/>
              <a:defRPr sz="2400" b="0" i="0">
                <a:latin typeface="Soberana Sans" panose="02000000000000000000" pitchFamily="50" charset="0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s-MX" b="1" dirty="0">
                <a:latin typeface="+mn-lt"/>
              </a:rPr>
              <a:t>En </a:t>
            </a:r>
            <a:r>
              <a:rPr lang="es-MX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2017</a:t>
            </a:r>
            <a:r>
              <a:rPr lang="es-MX" b="1" dirty="0">
                <a:latin typeface="+mn-lt"/>
              </a:rPr>
              <a:t> SENER presentó una </a:t>
            </a:r>
            <a:r>
              <a:rPr lang="es-MX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nueva estrategia de organización de áreas 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CBA70525-DB83-4391-B9B6-8F90E48485D8}"/>
              </a:ext>
            </a:extLst>
          </p:cNvPr>
          <p:cNvSpPr/>
          <p:nvPr/>
        </p:nvSpPr>
        <p:spPr>
          <a:xfrm>
            <a:off x="368490" y="1544897"/>
            <a:ext cx="230692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000" b="1" dirty="0"/>
              <a:t>Descartó las áreas adjudicadas hasta entonces</a:t>
            </a:r>
          </a:p>
        </p:txBody>
      </p:sp>
    </p:spTree>
    <p:extLst>
      <p:ext uri="{BB962C8B-B14F-4D97-AF65-F5344CB8AC3E}">
        <p14:creationId xmlns:p14="http://schemas.microsoft.com/office/powerpoint/2010/main" val="1759741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726" y="1294001"/>
            <a:ext cx="6872181" cy="4859999"/>
          </a:xfrm>
          <a:prstGeom prst="rect">
            <a:avLst/>
          </a:prstGeom>
          <a:noFill/>
        </p:spPr>
      </p:pic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232F9-4141-0D4A-B0DE-3C6A5D0AFBAC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59AE312C-6EF9-466E-9553-0AF196654228}"/>
              </a:ext>
            </a:extLst>
          </p:cNvPr>
          <p:cNvSpPr/>
          <p:nvPr/>
        </p:nvSpPr>
        <p:spPr>
          <a:xfrm>
            <a:off x="368490" y="4508903"/>
            <a:ext cx="213555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000" b="1" dirty="0"/>
              <a:t>Agregó l</a:t>
            </a:r>
            <a:r>
              <a:rPr lang="es-MX" sz="2000" b="1" dirty="0"/>
              <a:t>as Zonas de Salvaguarda y Áreas Naturales Protegidas… </a:t>
            </a:r>
          </a:p>
        </p:txBody>
      </p:sp>
      <p:sp>
        <p:nvSpPr>
          <p:cNvPr id="9" name="3 Título">
            <a:extLst>
              <a:ext uri="{FF2B5EF4-FFF2-40B4-BE49-F238E27FC236}">
                <a16:creationId xmlns:a16="http://schemas.microsoft.com/office/drawing/2014/main" id="{3AEB1BC3-17DF-4F33-AF7C-C2882F78333A}"/>
              </a:ext>
            </a:extLst>
          </p:cNvPr>
          <p:cNvSpPr txBox="1">
            <a:spLocks/>
          </p:cNvSpPr>
          <p:nvPr/>
        </p:nvSpPr>
        <p:spPr>
          <a:xfrm>
            <a:off x="368490" y="266760"/>
            <a:ext cx="11395880" cy="692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just">
              <a:lnSpc>
                <a:spcPct val="90000"/>
              </a:lnSpc>
              <a:spcBef>
                <a:spcPct val="0"/>
              </a:spcBef>
              <a:buNone/>
              <a:defRPr sz="2400" b="0" i="0">
                <a:latin typeface="Soberana Sans" panose="02000000000000000000" pitchFamily="50" charset="0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s-MX" b="1" dirty="0">
                <a:latin typeface="+mn-lt"/>
              </a:rPr>
              <a:t>En </a:t>
            </a:r>
            <a:r>
              <a:rPr lang="es-MX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2017</a:t>
            </a:r>
            <a:r>
              <a:rPr lang="es-MX" b="1" dirty="0">
                <a:latin typeface="+mn-lt"/>
              </a:rPr>
              <a:t> SENER presentó una </a:t>
            </a:r>
            <a:r>
              <a:rPr lang="es-MX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nueva estrategia de organización de áreas 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9034EE9A-CBFB-4990-AE9D-418FD72EA902}"/>
              </a:ext>
            </a:extLst>
          </p:cNvPr>
          <p:cNvSpPr/>
          <p:nvPr/>
        </p:nvSpPr>
        <p:spPr>
          <a:xfrm>
            <a:off x="368490" y="2811456"/>
            <a:ext cx="171625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s-MX" sz="2000" b="1" dirty="0"/>
              <a:t>Descartó las áreas en proceso de licitación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CBA70525-DB83-4391-B9B6-8F90E48485D8}"/>
              </a:ext>
            </a:extLst>
          </p:cNvPr>
          <p:cNvSpPr/>
          <p:nvPr/>
        </p:nvSpPr>
        <p:spPr>
          <a:xfrm>
            <a:off x="368490" y="1544897"/>
            <a:ext cx="230692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000" b="1" dirty="0"/>
              <a:t>Descartó las áreas adjudicadas hasta entonces</a:t>
            </a:r>
          </a:p>
        </p:txBody>
      </p:sp>
    </p:spTree>
    <p:extLst>
      <p:ext uri="{BB962C8B-B14F-4D97-AF65-F5344CB8AC3E}">
        <p14:creationId xmlns:p14="http://schemas.microsoft.com/office/powerpoint/2010/main" val="2076943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3 Título"/>
          <p:cNvSpPr txBox="1">
            <a:spLocks/>
          </p:cNvSpPr>
          <p:nvPr/>
        </p:nvSpPr>
        <p:spPr>
          <a:xfrm>
            <a:off x="325089" y="266760"/>
            <a:ext cx="8892480" cy="692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s-MX"/>
            </a:defPPr>
            <a:lvl1pPr algn="just">
              <a:lnSpc>
                <a:spcPct val="110000"/>
              </a:lnSpc>
              <a:spcBef>
                <a:spcPct val="0"/>
              </a:spcBef>
              <a:buNone/>
              <a:defRPr sz="2400" b="0" i="0">
                <a:latin typeface="Soberana Sans" panose="02000000000000000000" pitchFamily="50" charset="0"/>
                <a:ea typeface="+mj-ea"/>
                <a:cs typeface="+mj-cs"/>
              </a:defRPr>
            </a:lvl1pPr>
          </a:lstStyle>
          <a:p>
            <a:r>
              <a:rPr lang="es-MX" b="1" dirty="0">
                <a:latin typeface="+mn-lt"/>
              </a:rPr>
              <a:t>…para llegar a un </a:t>
            </a:r>
            <a:r>
              <a:rPr lang="es-MX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nuevo diseño </a:t>
            </a:r>
            <a:r>
              <a:rPr lang="es-MX" b="1" dirty="0">
                <a:latin typeface="+mn-lt"/>
              </a:rPr>
              <a:t>del Plan Quinquenal</a:t>
            </a: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232F9-4141-0D4A-B0DE-3C6A5D0AFBAC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7" name="Marcador de contenido 3">
            <a:extLst>
              <a:ext uri="{FF2B5EF4-FFF2-40B4-BE49-F238E27FC236}">
                <a16:creationId xmlns:a16="http://schemas.microsoft.com/office/drawing/2014/main" id="{87172C5D-1FE2-4C23-BCE6-1AE3D1C382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724" y="1294000"/>
            <a:ext cx="6872183" cy="486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41605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9" t="1936" r="1993" b="1921"/>
          <a:stretch/>
        </p:blipFill>
        <p:spPr>
          <a:xfrm>
            <a:off x="2747370" y="1394947"/>
            <a:ext cx="6587659" cy="4680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0197" y="118829"/>
            <a:ext cx="11210093" cy="1103587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just">
              <a:lnSpc>
                <a:spcPct val="110000"/>
              </a:lnSpc>
            </a:pPr>
            <a:r>
              <a:rPr lang="es-MX" sz="2400" b="1" dirty="0">
                <a:latin typeface="+mn-lt"/>
              </a:rPr>
              <a:t>La </a:t>
            </a:r>
            <a:r>
              <a:rPr lang="es-MX" sz="24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actualización 2017 </a:t>
            </a:r>
            <a:r>
              <a:rPr lang="es-MX" sz="2400" b="1" dirty="0">
                <a:latin typeface="+mn-lt"/>
              </a:rPr>
              <a:t>agregó áreas en el Golfo Profundo y Coahuila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9715923" y="1394947"/>
            <a:ext cx="221541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chemeClr val="accent1">
                    <a:lumMod val="75000"/>
                  </a:schemeClr>
                </a:solidFill>
              </a:rPr>
              <a:t>Plan Quinquenal actual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sz="2000" dirty="0"/>
          </a:p>
          <a:p>
            <a:r>
              <a:rPr lang="es-MX" sz="2000" b="1" dirty="0">
                <a:solidFill>
                  <a:schemeClr val="accent1">
                    <a:lumMod val="75000"/>
                  </a:schemeClr>
                </a:solidFill>
              </a:rPr>
              <a:t>502</a:t>
            </a:r>
            <a:r>
              <a:rPr lang="es-MX" sz="2000" dirty="0"/>
              <a:t> Áreas</a:t>
            </a:r>
          </a:p>
          <a:p>
            <a:endParaRPr lang="es-MX" sz="2000" dirty="0"/>
          </a:p>
          <a:p>
            <a:r>
              <a:rPr lang="es-MX" sz="2000" b="1" dirty="0">
                <a:solidFill>
                  <a:schemeClr val="accent1">
                    <a:lumMod val="75000"/>
                  </a:schemeClr>
                </a:solidFill>
              </a:rPr>
              <a:t>262</a:t>
            </a:r>
            <a:r>
              <a:rPr lang="es-MX" sz="2000" b="1" dirty="0"/>
              <a:t> </a:t>
            </a:r>
            <a:r>
              <a:rPr lang="es-MX" sz="2000" dirty="0"/>
              <a:t>mil Km2</a:t>
            </a:r>
          </a:p>
          <a:p>
            <a:endParaRPr lang="es-MX" sz="2000" dirty="0"/>
          </a:p>
          <a:p>
            <a:r>
              <a:rPr lang="es-ES" sz="2000" b="1" dirty="0">
                <a:solidFill>
                  <a:schemeClr val="accent1">
                    <a:lumMod val="75000"/>
                  </a:schemeClr>
                </a:solidFill>
              </a:rPr>
              <a:t>43</a:t>
            </a:r>
            <a:r>
              <a:rPr lang="es-ES" sz="2000" dirty="0"/>
              <a:t> mil </a:t>
            </a:r>
            <a:r>
              <a:rPr lang="es-ES" sz="2000" dirty="0" err="1"/>
              <a:t>MMbpce</a:t>
            </a:r>
            <a:r>
              <a:rPr lang="es-ES" sz="2000" dirty="0"/>
              <a:t> Recursos Prospectivos</a:t>
            </a:r>
          </a:p>
          <a:p>
            <a:endParaRPr lang="es-ES" sz="2000" dirty="0"/>
          </a:p>
          <a:p>
            <a:r>
              <a:rPr lang="es-MX" sz="2000" b="1" dirty="0">
                <a:solidFill>
                  <a:schemeClr val="accent1">
                    <a:lumMod val="75000"/>
                  </a:schemeClr>
                </a:solidFill>
              </a:rPr>
              <a:t>38</a:t>
            </a:r>
            <a:r>
              <a:rPr lang="es-MX" sz="2000" dirty="0"/>
              <a:t> mil </a:t>
            </a:r>
            <a:r>
              <a:rPr lang="es-MX" sz="2000" dirty="0" err="1"/>
              <a:t>mmbpce</a:t>
            </a:r>
            <a:r>
              <a:rPr lang="es-MX" sz="2000" dirty="0"/>
              <a:t> de volumen remanente</a:t>
            </a:r>
          </a:p>
        </p:txBody>
      </p:sp>
    </p:spTree>
    <p:extLst>
      <p:ext uri="{BB962C8B-B14F-4D97-AF65-F5344CB8AC3E}">
        <p14:creationId xmlns:p14="http://schemas.microsoft.com/office/powerpoint/2010/main" val="4110951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0197" y="118829"/>
            <a:ext cx="11210093" cy="1103587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just">
              <a:lnSpc>
                <a:spcPct val="110000"/>
              </a:lnSpc>
            </a:pPr>
            <a:r>
              <a:rPr lang="es-MX" sz="2400" b="1" dirty="0">
                <a:latin typeface="+mn-lt"/>
              </a:rPr>
              <a:t>La </a:t>
            </a:r>
            <a:r>
              <a:rPr lang="es-MX" sz="24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actualización 2018 </a:t>
            </a:r>
            <a:r>
              <a:rPr lang="es-MX" sz="2400" b="1" dirty="0">
                <a:latin typeface="+mn-lt"/>
              </a:rPr>
              <a:t>prevé la modificación de bloques derivada por reciente exploración sísmica</a:t>
            </a:r>
          </a:p>
        </p:txBody>
      </p:sp>
      <p:pic>
        <p:nvPicPr>
          <p:cNvPr id="15" name="Marcador de contenido 4">
            <a:extLst>
              <a:ext uri="{FF2B5EF4-FFF2-40B4-BE49-F238E27FC236}">
                <a16:creationId xmlns:a16="http://schemas.microsoft.com/office/drawing/2014/main" id="{FA0DA4C6-F0A7-4209-A629-ADB9DD4A125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" t="1829" r="2011" b="2213"/>
          <a:stretch/>
        </p:blipFill>
        <p:spPr bwMode="auto">
          <a:xfrm>
            <a:off x="2710099" y="1399840"/>
            <a:ext cx="6634041" cy="468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455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61018" y="135939"/>
            <a:ext cx="11069961" cy="1103587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just">
              <a:lnSpc>
                <a:spcPct val="110000"/>
              </a:lnSpc>
            </a:pPr>
            <a:r>
              <a:rPr lang="es-MX" sz="2400" b="1" dirty="0">
                <a:latin typeface="+mn-lt"/>
              </a:rPr>
              <a:t>En suma, la </a:t>
            </a:r>
            <a:r>
              <a:rPr lang="es-MX" sz="24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evolución del Plan Quinquenal </a:t>
            </a:r>
            <a:r>
              <a:rPr lang="es-MX" sz="2400" b="1" dirty="0">
                <a:latin typeface="+mn-lt"/>
              </a:rPr>
              <a:t>ha cambiado la cantidad de bloques en función de criterios técnicos y tomando en cuenta los resultados de las licitaciones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232F9-4141-0D4A-B0DE-3C6A5D0AFBAC}" type="slidenum">
              <a:rPr lang="en-US" smtClean="0"/>
              <a:t>25</a:t>
            </a:fld>
            <a:endParaRPr lang="en-US"/>
          </a:p>
        </p:txBody>
      </p:sp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88182955"/>
              </p:ext>
            </p:extLst>
          </p:nvPr>
        </p:nvGraphicFramePr>
        <p:xfrm>
          <a:off x="0" y="1277009"/>
          <a:ext cx="12191999" cy="48951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CuadroTexto 6"/>
          <p:cNvSpPr txBox="1"/>
          <p:nvPr/>
        </p:nvSpPr>
        <p:spPr>
          <a:xfrm>
            <a:off x="1504950" y="6356350"/>
            <a:ext cx="1666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900" baseline="30000" dirty="0"/>
              <a:t>1/</a:t>
            </a:r>
            <a:r>
              <a:rPr lang="es-MX" sz="900" dirty="0"/>
              <a:t> 96 Áreas de exploración y 169 campos de extracción</a:t>
            </a:r>
          </a:p>
        </p:txBody>
      </p:sp>
      <p:sp>
        <p:nvSpPr>
          <p:cNvPr id="8" name="Cinta hacia abajo 7"/>
          <p:cNvSpPr/>
          <p:nvPr/>
        </p:nvSpPr>
        <p:spPr>
          <a:xfrm>
            <a:off x="10653712" y="1610383"/>
            <a:ext cx="1400175" cy="370817"/>
          </a:xfrm>
          <a:prstGeom prst="ribbon">
            <a:avLst/>
          </a:prstGeom>
          <a:solidFill>
            <a:srgbClr val="D30E44"/>
          </a:solidFill>
          <a:ln>
            <a:solidFill>
              <a:srgbClr val="A5A5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900" dirty="0"/>
              <a:t>Nueva Evaluación</a:t>
            </a:r>
          </a:p>
        </p:txBody>
      </p:sp>
    </p:spTree>
    <p:extLst>
      <p:ext uri="{BB962C8B-B14F-4D97-AF65-F5344CB8AC3E}">
        <p14:creationId xmlns:p14="http://schemas.microsoft.com/office/powerpoint/2010/main" val="1502187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68304" y="173422"/>
            <a:ext cx="10563806" cy="1103587"/>
          </a:xfrm>
        </p:spPr>
        <p:txBody>
          <a:bodyPr vert="horz" lIns="91440" tIns="45720" rIns="91440" bIns="45720" rtlCol="0" anchor="ctr">
            <a:noAutofit/>
          </a:bodyPr>
          <a:lstStyle/>
          <a:p>
            <a:pPr lvl="0" algn="just"/>
            <a:r>
              <a:rPr lang="en-US" sz="3200" b="1" dirty="0" err="1">
                <a:latin typeface="+mn-lt"/>
                <a:cs typeface="Arial" panose="020B0604020202020204" pitchFamily="34" charset="0"/>
              </a:rPr>
              <a:t>Contenido</a:t>
            </a:r>
            <a:endParaRPr lang="es-MX" sz="2800" b="1" dirty="0">
              <a:latin typeface="+mn-lt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232F9-4141-0D4A-B0DE-3C6A5D0AFBAC}" type="slidenum">
              <a:rPr lang="en-US" smtClean="0"/>
              <a:t>26</a:t>
            </a:fld>
            <a:endParaRPr lang="en-US"/>
          </a:p>
        </p:txBody>
      </p:sp>
      <p:sp>
        <p:nvSpPr>
          <p:cNvPr id="7" name="2 Marcador de contenido">
            <a:extLst>
              <a:ext uri="{FF2B5EF4-FFF2-40B4-BE49-F238E27FC236}">
                <a16:creationId xmlns:a16="http://schemas.microsoft.com/office/drawing/2014/main" id="{3ACEE51D-65A5-4C64-8924-305D23E85B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304" y="1848255"/>
            <a:ext cx="11092436" cy="4069068"/>
          </a:xfrm>
        </p:spPr>
        <p:txBody>
          <a:bodyPr anchor="t">
            <a:noAutofit/>
          </a:bodyPr>
          <a:lstStyle/>
          <a:p>
            <a:pPr marL="457200" lvl="1" indent="-4572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+mj-lt"/>
              <a:buAutoNum type="arabicPeriod"/>
            </a:pPr>
            <a:r>
              <a:rPr lang="es-MX" b="1" dirty="0">
                <a:solidFill>
                  <a:schemeClr val="bg1">
                    <a:lumMod val="65000"/>
                  </a:schemeClr>
                </a:solidFill>
              </a:rPr>
              <a:t>Plan Quinquenal de Licitaciones para la Exploración y Extracción de Hidrocarburos 2015-2019</a:t>
            </a:r>
          </a:p>
          <a:p>
            <a:pPr marL="457200" lvl="1" indent="-4572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+mj-lt"/>
              <a:buAutoNum type="arabicPeriod"/>
            </a:pPr>
            <a:endParaRPr lang="es-MX" b="1" dirty="0"/>
          </a:p>
          <a:p>
            <a:pPr marL="457200" lvl="1" indent="-4572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+mj-lt"/>
              <a:buAutoNum type="arabicPeriod"/>
            </a:pPr>
            <a:r>
              <a:rPr lang="es-MX" b="1" dirty="0" smtClean="0"/>
              <a:t>Implementación en Rondas </a:t>
            </a:r>
            <a:r>
              <a:rPr lang="es-MX" b="1" dirty="0"/>
              <a:t>de licitación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None/>
            </a:pPr>
            <a:endParaRPr lang="es-MX" b="1" dirty="0">
              <a:solidFill>
                <a:schemeClr val="bg1">
                  <a:lumMod val="65000"/>
                </a:schemeClr>
              </a:solidFill>
            </a:endParaRPr>
          </a:p>
          <a:p>
            <a:pPr marL="457200" lvl="1" indent="-457200">
              <a:lnSpc>
                <a:spcPct val="100000"/>
              </a:lnSpc>
              <a:spcBef>
                <a:spcPts val="1200"/>
              </a:spcBef>
              <a:spcAft>
                <a:spcPts val="1800"/>
              </a:spcAft>
              <a:buClr>
                <a:schemeClr val="tx1">
                  <a:lumMod val="75000"/>
                  <a:lumOff val="25000"/>
                </a:schemeClr>
              </a:buClr>
              <a:buFont typeface="+mj-lt"/>
              <a:buAutoNum type="arabicPeriod"/>
            </a:pPr>
            <a:endParaRPr lang="es-MX" b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509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Título"/>
          <p:cNvSpPr>
            <a:spLocks noGrp="1"/>
          </p:cNvSpPr>
          <p:nvPr>
            <p:ph type="title"/>
          </p:nvPr>
        </p:nvSpPr>
        <p:spPr>
          <a:xfrm>
            <a:off x="416379" y="173421"/>
            <a:ext cx="11173911" cy="1103587"/>
          </a:xfrm>
        </p:spPr>
        <p:txBody>
          <a:bodyPr>
            <a:noAutofit/>
          </a:bodyPr>
          <a:lstStyle/>
          <a:p>
            <a:pPr algn="just"/>
            <a:r>
              <a:rPr lang="es-MX" sz="2400" b="1" dirty="0">
                <a:latin typeface="+mn-lt"/>
              </a:rPr>
              <a:t>En las Rondas de Licitación </a:t>
            </a:r>
            <a:r>
              <a:rPr lang="es-MX" sz="24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participan cuatro instituciones</a:t>
            </a:r>
            <a:r>
              <a:rPr lang="es-MX" sz="2400" b="1" dirty="0">
                <a:latin typeface="+mn-lt"/>
              </a:rPr>
              <a:t> bajo un esquema de pesos y contrapesos que asegura que ninguna institución tenga por sí sola el control total del proceso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178700" y="2123983"/>
            <a:ext cx="3076563" cy="4324261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182563" indent="-182563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s-MX" sz="1600" b="1" dirty="0">
              <a:cs typeface="Arial" panose="020B0604020202020204" pitchFamily="34" charset="0"/>
            </a:endParaRPr>
          </a:p>
          <a:p>
            <a:pPr marL="182563" indent="-182563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s-MX" sz="1600" b="1" dirty="0">
              <a:cs typeface="Arial" panose="020B0604020202020204" pitchFamily="34" charset="0"/>
            </a:endParaRPr>
          </a:p>
          <a:p>
            <a:pPr marL="182563" indent="-182563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s-MX" sz="16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Selecciona áreas</a:t>
            </a:r>
            <a:r>
              <a:rPr lang="es-MX" sz="16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s-MX" sz="1600" dirty="0">
                <a:cs typeface="Arial" panose="020B0604020202020204" pitchFamily="34" charset="0"/>
              </a:rPr>
              <a:t>con asistencia de CNH</a:t>
            </a:r>
          </a:p>
          <a:p>
            <a:pPr marL="182563" indent="-182563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s-MX" sz="16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Aprueba y emite el Plan Quinquenal</a:t>
            </a:r>
          </a:p>
          <a:p>
            <a:pPr marL="182563" indent="-182563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s-MX" sz="16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Otorga</a:t>
            </a:r>
            <a:r>
              <a:rPr lang="es-MX" sz="16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y </a:t>
            </a:r>
            <a:r>
              <a:rPr lang="es-MX" sz="16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revoca</a:t>
            </a:r>
            <a:r>
              <a:rPr lang="es-MX" sz="16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s-MX" sz="16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asignaciones</a:t>
            </a:r>
          </a:p>
          <a:p>
            <a:pPr marL="182563" indent="-182563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s-MX" sz="16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Establece</a:t>
            </a:r>
            <a:r>
              <a:rPr lang="es-MX" sz="1600" dirty="0">
                <a:cs typeface="Arial" panose="020B0604020202020204" pitchFamily="34" charset="0"/>
              </a:rPr>
              <a:t> el </a:t>
            </a:r>
            <a:r>
              <a:rPr lang="es-MX" sz="16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tipo</a:t>
            </a:r>
            <a:r>
              <a:rPr lang="es-MX" sz="1600" dirty="0">
                <a:cs typeface="Arial" panose="020B0604020202020204" pitchFamily="34" charset="0"/>
              </a:rPr>
              <a:t> de </a:t>
            </a:r>
            <a:r>
              <a:rPr lang="es-MX" sz="16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contrato</a:t>
            </a:r>
            <a:r>
              <a:rPr lang="es-MX" sz="1600" dirty="0">
                <a:cs typeface="Arial" panose="020B0604020202020204" pitchFamily="34" charset="0"/>
              </a:rPr>
              <a:t> a aplicar</a:t>
            </a:r>
          </a:p>
          <a:p>
            <a:pPr marL="182563" indent="-182563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s-MX" sz="16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Diseña el</a:t>
            </a:r>
            <a:r>
              <a:rPr lang="es-MX" sz="16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s-MX" sz="16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contrato</a:t>
            </a:r>
            <a:r>
              <a:rPr lang="es-MX" sz="16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</a:p>
          <a:p>
            <a:pPr marL="182563" indent="-182563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s-MX" sz="16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Establece Lineamientos Técnicos</a:t>
            </a:r>
            <a:r>
              <a:rPr lang="es-MX" sz="1600" b="1" dirty="0">
                <a:cs typeface="Arial" panose="020B0604020202020204" pitchFamily="34" charset="0"/>
              </a:rPr>
              <a:t> </a:t>
            </a:r>
            <a:r>
              <a:rPr lang="es-MX" sz="1600" dirty="0">
                <a:cs typeface="Arial" panose="020B0604020202020204" pitchFamily="34" charset="0"/>
              </a:rPr>
              <a:t>con </a:t>
            </a:r>
            <a:r>
              <a:rPr lang="es-MX" sz="16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opinión</a:t>
            </a:r>
            <a:r>
              <a:rPr lang="es-MX" sz="1600" dirty="0">
                <a:cs typeface="Arial" panose="020B0604020202020204" pitchFamily="34" charset="0"/>
              </a:rPr>
              <a:t> de </a:t>
            </a:r>
            <a:r>
              <a:rPr lang="es-MX" sz="1600" b="1" dirty="0">
                <a:cs typeface="Arial" panose="020B0604020202020204" pitchFamily="34" charset="0"/>
              </a:rPr>
              <a:t>COFECE</a:t>
            </a:r>
            <a:r>
              <a:rPr lang="es-MX" sz="1600" dirty="0">
                <a:cs typeface="Arial" panose="020B0604020202020204" pitchFamily="34" charset="0"/>
              </a:rPr>
              <a:t> respecto criterios de precalificación y el mecanismo de adjudicación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3410727" y="2153490"/>
            <a:ext cx="2686464" cy="3170099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182563" indent="-182563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s-MX" sz="1600" b="1" dirty="0">
              <a:cs typeface="Arial" panose="020B0604020202020204" pitchFamily="34" charset="0"/>
            </a:endParaRPr>
          </a:p>
          <a:p>
            <a:pPr marL="182563" indent="-182563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s-MX" sz="1600" b="1" dirty="0">
              <a:cs typeface="Arial" panose="020B0604020202020204" pitchFamily="34" charset="0"/>
            </a:endParaRPr>
          </a:p>
          <a:p>
            <a:pPr marL="182563" indent="-182563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s-MX" sz="16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Determina</a:t>
            </a:r>
            <a:r>
              <a:rPr lang="es-MX" sz="16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las </a:t>
            </a:r>
            <a:r>
              <a:rPr lang="es-MX" sz="16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condiciones económicas relativas a los términos fiscales </a:t>
            </a:r>
            <a:r>
              <a:rPr lang="es-MX" sz="1600" dirty="0">
                <a:cs typeface="Arial" panose="020B0604020202020204" pitchFamily="34" charset="0"/>
              </a:rPr>
              <a:t>del contrato y de la licitación</a:t>
            </a:r>
          </a:p>
          <a:p>
            <a:pPr marL="182563" indent="-182563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s-MX" sz="1600" dirty="0">
                <a:cs typeface="Arial" panose="020B0604020202020204" pitchFamily="34" charset="0"/>
              </a:rPr>
              <a:t>Establece las </a:t>
            </a:r>
            <a:r>
              <a:rPr lang="es-MX" sz="16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variables</a:t>
            </a:r>
            <a:r>
              <a:rPr lang="es-MX" sz="1600" dirty="0">
                <a:cs typeface="Arial" panose="020B0604020202020204" pitchFamily="34" charset="0"/>
              </a:rPr>
              <a:t> de </a:t>
            </a:r>
            <a:r>
              <a:rPr lang="es-MX" sz="16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adjudicación</a:t>
            </a:r>
          </a:p>
          <a:p>
            <a:pPr marL="182563" indent="-182563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s-MX" sz="16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Audita</a:t>
            </a:r>
            <a:r>
              <a:rPr lang="es-MX" sz="1600" dirty="0">
                <a:cs typeface="Arial" panose="020B0604020202020204" pitchFamily="34" charset="0"/>
              </a:rPr>
              <a:t> la contabilidad respecto términos fiscales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6252655" y="2153490"/>
            <a:ext cx="2988882" cy="3508653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182563" indent="-182563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s-MX" sz="1600" b="1" dirty="0">
              <a:cs typeface="Arial" panose="020B0604020202020204" pitchFamily="34" charset="0"/>
            </a:endParaRPr>
          </a:p>
          <a:p>
            <a:pPr marL="182563" indent="-182563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s-MX" sz="1600" b="1" dirty="0">
              <a:cs typeface="Arial" panose="020B0604020202020204" pitchFamily="34" charset="0"/>
            </a:endParaRPr>
          </a:p>
          <a:p>
            <a:pPr marL="182563" indent="-182563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s-MX" sz="16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Licita</a:t>
            </a:r>
            <a:r>
              <a:rPr lang="es-MX" sz="1600" dirty="0">
                <a:cs typeface="Arial" panose="020B0604020202020204" pitchFamily="34" charset="0"/>
              </a:rPr>
              <a:t> y </a:t>
            </a:r>
            <a:r>
              <a:rPr lang="es-MX" sz="16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suscribe</a:t>
            </a:r>
            <a:r>
              <a:rPr lang="es-MX" sz="1600" dirty="0">
                <a:cs typeface="Arial" panose="020B0604020202020204" pitchFamily="34" charset="0"/>
              </a:rPr>
              <a:t> los contratos</a:t>
            </a:r>
          </a:p>
          <a:p>
            <a:pPr marL="182563" indent="-182563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s-MX" sz="16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Administra</a:t>
            </a:r>
            <a:r>
              <a:rPr lang="es-MX" sz="1600" dirty="0">
                <a:cs typeface="Arial" panose="020B0604020202020204" pitchFamily="34" charset="0"/>
              </a:rPr>
              <a:t> y </a:t>
            </a:r>
            <a:r>
              <a:rPr lang="es-MX" sz="16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supervisa</a:t>
            </a:r>
            <a:r>
              <a:rPr lang="es-MX" sz="1600" dirty="0">
                <a:cs typeface="Arial" panose="020B0604020202020204" pitchFamily="34" charset="0"/>
              </a:rPr>
              <a:t> contratos</a:t>
            </a:r>
          </a:p>
          <a:p>
            <a:pPr marL="182563" indent="-182563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s-MX" sz="16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Autoriza</a:t>
            </a:r>
            <a:r>
              <a:rPr lang="es-MX" sz="16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y </a:t>
            </a:r>
            <a:r>
              <a:rPr lang="es-MX" sz="16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supervisa</a:t>
            </a:r>
            <a:r>
              <a:rPr lang="es-MX" sz="16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s-MX" sz="16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planes</a:t>
            </a:r>
            <a:r>
              <a:rPr lang="es-MX" sz="16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s-MX" sz="1600" dirty="0">
                <a:cs typeface="Arial" panose="020B0604020202020204" pitchFamily="34" charset="0"/>
              </a:rPr>
              <a:t>de exploración y desarrollo</a:t>
            </a:r>
          </a:p>
          <a:p>
            <a:pPr marL="182563" indent="-182563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s-MX" sz="16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Aprueba modificación, cancelación o terminación de los Contratos</a:t>
            </a:r>
          </a:p>
          <a:p>
            <a:pPr marL="182563" indent="-182563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s-MX" sz="16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Aprueba programas anuales  de inversión y operación </a:t>
            </a:r>
          </a:p>
        </p:txBody>
      </p:sp>
      <p:sp>
        <p:nvSpPr>
          <p:cNvPr id="7" name="8 CuadroTexto"/>
          <p:cNvSpPr txBox="1"/>
          <p:nvPr/>
        </p:nvSpPr>
        <p:spPr>
          <a:xfrm>
            <a:off x="9397000" y="2153490"/>
            <a:ext cx="2686464" cy="2062103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14313" indent="-214313" algn="just">
              <a:buFont typeface="Wingdings" panose="05000000000000000000" pitchFamily="2" charset="2"/>
              <a:buChar char="§"/>
            </a:pPr>
            <a:endParaRPr lang="es-MX" sz="1600" b="1" dirty="0">
              <a:cs typeface="Arial" panose="020B0604020202020204" pitchFamily="34" charset="0"/>
            </a:endParaRPr>
          </a:p>
          <a:p>
            <a:pPr marL="214313" indent="-214313" algn="just">
              <a:buFont typeface="Wingdings" panose="05000000000000000000" pitchFamily="2" charset="2"/>
              <a:buChar char="§"/>
            </a:pPr>
            <a:endParaRPr lang="es-MX" sz="1600" b="1" dirty="0">
              <a:cs typeface="Arial" panose="020B0604020202020204" pitchFamily="34" charset="0"/>
            </a:endParaRPr>
          </a:p>
          <a:p>
            <a:pPr marL="214313" indent="-214313" algn="just">
              <a:buFont typeface="Wingdings" panose="05000000000000000000" pitchFamily="2" charset="2"/>
              <a:buChar char="§"/>
            </a:pPr>
            <a:endParaRPr lang="es-MX" sz="1600" b="1" dirty="0">
              <a:cs typeface="Arial" panose="020B0604020202020204" pitchFamily="34" charset="0"/>
            </a:endParaRP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s-MX" sz="16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Recibe</a:t>
            </a:r>
            <a:r>
              <a:rPr lang="es-MX" sz="1600" dirty="0">
                <a:cs typeface="Arial" panose="020B0604020202020204" pitchFamily="34" charset="0"/>
              </a:rPr>
              <a:t>, </a:t>
            </a:r>
            <a:r>
              <a:rPr lang="es-MX" sz="16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administra</a:t>
            </a:r>
            <a:r>
              <a:rPr lang="es-MX" sz="1600" dirty="0">
                <a:cs typeface="Arial" panose="020B0604020202020204" pitchFamily="34" charset="0"/>
              </a:rPr>
              <a:t>, invierte y </a:t>
            </a:r>
            <a:r>
              <a:rPr lang="es-MX" sz="16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distribuye</a:t>
            </a:r>
            <a:r>
              <a:rPr lang="es-MX" sz="1600" dirty="0">
                <a:cs typeface="Arial" panose="020B0604020202020204" pitchFamily="34" charset="0"/>
              </a:rPr>
              <a:t> los </a:t>
            </a:r>
            <a:r>
              <a:rPr lang="es-MX" sz="16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recursos</a:t>
            </a:r>
            <a:r>
              <a:rPr lang="es-MX" sz="1600" dirty="0">
                <a:cs typeface="Arial" panose="020B0604020202020204" pitchFamily="34" charset="0"/>
              </a:rPr>
              <a:t> derivados de la exploración y extracción de hidrocarburos</a:t>
            </a:r>
          </a:p>
        </p:txBody>
      </p:sp>
      <p:grpSp>
        <p:nvGrpSpPr>
          <p:cNvPr id="19" name="Grupo 18"/>
          <p:cNvGrpSpPr/>
          <p:nvPr/>
        </p:nvGrpSpPr>
        <p:grpSpPr>
          <a:xfrm>
            <a:off x="1080321" y="1415682"/>
            <a:ext cx="1403308" cy="1298888"/>
            <a:chOff x="1036318" y="1546753"/>
            <a:chExt cx="1158241" cy="1063930"/>
          </a:xfrm>
        </p:grpSpPr>
        <p:sp>
          <p:nvSpPr>
            <p:cNvPr id="3" name="Elipse 2"/>
            <p:cNvSpPr/>
            <p:nvPr/>
          </p:nvSpPr>
          <p:spPr>
            <a:xfrm>
              <a:off x="1036318" y="1546753"/>
              <a:ext cx="1133857" cy="1063930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11" name="Picture 6" descr="Resultado de imagen para sener"/>
            <p:cNvPicPr>
              <a:picLocks noChangeAspect="1" noChangeArrowheads="1"/>
            </p:cNvPicPr>
            <p:nvPr/>
          </p:nvPicPr>
          <p:blipFill rotWithShape="1">
            <a:blip r:embed="rId2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933"/>
            <a:stretch/>
          </p:blipFill>
          <p:spPr bwMode="auto">
            <a:xfrm>
              <a:off x="1060702" y="1742742"/>
              <a:ext cx="1133857" cy="771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upo 19"/>
          <p:cNvGrpSpPr/>
          <p:nvPr/>
        </p:nvGrpSpPr>
        <p:grpSpPr>
          <a:xfrm>
            <a:off x="4090530" y="1448781"/>
            <a:ext cx="1515357" cy="1383773"/>
            <a:chOff x="4020732" y="1580102"/>
            <a:chExt cx="1284959" cy="1063930"/>
          </a:xfrm>
        </p:grpSpPr>
        <p:sp>
          <p:nvSpPr>
            <p:cNvPr id="12" name="Elipse 11"/>
            <p:cNvSpPr/>
            <p:nvPr/>
          </p:nvSpPr>
          <p:spPr>
            <a:xfrm>
              <a:off x="4033708" y="1580102"/>
              <a:ext cx="1133857" cy="1063930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14" name="Picture 4" descr="Resultado de imagen para shcp"/>
            <p:cNvPicPr>
              <a:picLocks noChangeAspect="1" noChangeArrowheads="1"/>
            </p:cNvPicPr>
            <p:nvPr/>
          </p:nvPicPr>
          <p:blipFill rotWithShape="1"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1856"/>
            <a:stretch/>
          </p:blipFill>
          <p:spPr bwMode="auto">
            <a:xfrm>
              <a:off x="4020732" y="1693037"/>
              <a:ext cx="1284959" cy="7713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upo 20"/>
          <p:cNvGrpSpPr/>
          <p:nvPr/>
        </p:nvGrpSpPr>
        <p:grpSpPr>
          <a:xfrm>
            <a:off x="7049037" y="1448781"/>
            <a:ext cx="1385718" cy="1383773"/>
            <a:chOff x="7044158" y="1553769"/>
            <a:chExt cx="1133857" cy="1063930"/>
          </a:xfrm>
        </p:grpSpPr>
        <p:sp>
          <p:nvSpPr>
            <p:cNvPr id="15" name="Elipse 14"/>
            <p:cNvSpPr/>
            <p:nvPr/>
          </p:nvSpPr>
          <p:spPr>
            <a:xfrm>
              <a:off x="7044158" y="1553769"/>
              <a:ext cx="1133857" cy="1063930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16" name="Picture 2" descr="Resultado de imagen para cnh"/>
            <p:cNvPicPr>
              <a:picLocks noChangeAspect="1" noChangeArrowheads="1"/>
            </p:cNvPicPr>
            <p:nvPr/>
          </p:nvPicPr>
          <p:blipFill>
            <a:blip r:embed="rId4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9758" y="1817426"/>
              <a:ext cx="782656" cy="637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Grupo 21"/>
          <p:cNvGrpSpPr/>
          <p:nvPr/>
        </p:nvGrpSpPr>
        <p:grpSpPr>
          <a:xfrm>
            <a:off x="10010637" y="1415682"/>
            <a:ext cx="1476452" cy="1416872"/>
            <a:chOff x="10063116" y="1580102"/>
            <a:chExt cx="1133857" cy="1063930"/>
          </a:xfrm>
        </p:grpSpPr>
        <p:sp>
          <p:nvSpPr>
            <p:cNvPr id="18" name="Elipse 17"/>
            <p:cNvSpPr/>
            <p:nvPr/>
          </p:nvSpPr>
          <p:spPr>
            <a:xfrm>
              <a:off x="10063116" y="1580102"/>
              <a:ext cx="1133857" cy="1063930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187294" y="1961958"/>
              <a:ext cx="896950" cy="3687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45781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20306" y="173422"/>
            <a:ext cx="10711804" cy="1103587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just"/>
            <a:r>
              <a:rPr lang="es-MX" sz="2800" b="1" dirty="0">
                <a:solidFill>
                  <a:srgbClr val="000000"/>
                </a:solidFill>
                <a:latin typeface="Calibri"/>
                <a:cs typeface="Calibri"/>
              </a:rPr>
              <a:t>Las licitaciones son transparentes y transmitidas en vivo a todo el mundo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232F9-4141-0D4A-B0DE-3C6A5D0AFBAC}" type="slidenum">
              <a:rPr lang="en-US" smtClean="0"/>
              <a:t>28</a:t>
            </a:fld>
            <a:endParaRPr lang="en-US"/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EBFF62C2-C70B-4889-8B86-A0E1EC175F92}"/>
              </a:ext>
            </a:extLst>
          </p:cNvPr>
          <p:cNvSpPr txBox="1"/>
          <p:nvPr/>
        </p:nvSpPr>
        <p:spPr>
          <a:xfrm>
            <a:off x="498603" y="5791647"/>
            <a:ext cx="112701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dirty="0"/>
              <a:t>La licitación 2.4 de aguas profundas registró </a:t>
            </a:r>
            <a:r>
              <a:rPr lang="es-MX" sz="1600" b="1" dirty="0">
                <a:solidFill>
                  <a:srgbClr val="0000FF"/>
                </a:solidFill>
              </a:rPr>
              <a:t>108 mil visitas por internet </a:t>
            </a:r>
            <a:r>
              <a:rPr lang="es-MX" sz="1600" dirty="0"/>
              <a:t>de 82 países.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247561CD-6934-4B58-9359-28B4EA773110}"/>
              </a:ext>
            </a:extLst>
          </p:cNvPr>
          <p:cNvSpPr txBox="1"/>
          <p:nvPr/>
        </p:nvSpPr>
        <p:spPr>
          <a:xfrm>
            <a:off x="6494666" y="1471330"/>
            <a:ext cx="56973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>
                <a:solidFill>
                  <a:srgbClr val="0000FF"/>
                </a:solidFill>
              </a:rPr>
              <a:t>Acto público, panel de información clara y videograbación.</a:t>
            </a:r>
            <a:endParaRPr lang="es-MX" sz="1600" dirty="0"/>
          </a:p>
        </p:txBody>
      </p:sp>
      <p:pic>
        <p:nvPicPr>
          <p:cNvPr id="32" name="Imagen 31" descr="Imagen que contiene interior, persona, hombre, electrónica&#10;&#10;Descripción generada con confianza muy alta">
            <a:extLst>
              <a:ext uri="{FF2B5EF4-FFF2-40B4-BE49-F238E27FC236}">
                <a16:creationId xmlns:a16="http://schemas.microsoft.com/office/drawing/2014/main" id="{8ABD06DD-5096-4BFB-A850-249C15E99D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306" y="2107861"/>
            <a:ext cx="5648663" cy="3535931"/>
          </a:xfrm>
          <a:prstGeom prst="rect">
            <a:avLst/>
          </a:prstGeom>
        </p:spPr>
      </p:pic>
      <p:pic>
        <p:nvPicPr>
          <p:cNvPr id="33" name="Imagen 32" descr="Imagen que contiene interior, techo, persona, pared&#10;&#10;Descripción generada con confianza muy alta">
            <a:extLst>
              <a:ext uri="{FF2B5EF4-FFF2-40B4-BE49-F238E27FC236}">
                <a16:creationId xmlns:a16="http://schemas.microsoft.com/office/drawing/2014/main" id="{653153D0-0C8C-440F-8612-88E94DEB5C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4848" y="2107861"/>
            <a:ext cx="5303897" cy="3535931"/>
          </a:xfrm>
          <a:prstGeom prst="rect">
            <a:avLst/>
          </a:prstGeom>
        </p:spPr>
      </p:pic>
      <p:sp>
        <p:nvSpPr>
          <p:cNvPr id="34" name="CuadroTexto 33">
            <a:extLst>
              <a:ext uri="{FF2B5EF4-FFF2-40B4-BE49-F238E27FC236}">
                <a16:creationId xmlns:a16="http://schemas.microsoft.com/office/drawing/2014/main" id="{7EA67520-C04F-4C30-B778-FCB69EF6CE28}"/>
              </a:ext>
            </a:extLst>
          </p:cNvPr>
          <p:cNvSpPr txBox="1"/>
          <p:nvPr/>
        </p:nvSpPr>
        <p:spPr>
          <a:xfrm>
            <a:off x="471634" y="1471330"/>
            <a:ext cx="5697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/>
              <a:t>Posturas de todos los participantes a </a:t>
            </a:r>
            <a:r>
              <a:rPr lang="es-MX" sz="1600" b="1" dirty="0">
                <a:solidFill>
                  <a:srgbClr val="0000FF"/>
                </a:solidFill>
              </a:rPr>
              <a:t>sobre cerrado </a:t>
            </a:r>
            <a:r>
              <a:rPr lang="es-MX" sz="1600" dirty="0"/>
              <a:t>en </a:t>
            </a:r>
            <a:r>
              <a:rPr lang="es-MX" sz="1600" b="1" dirty="0">
                <a:solidFill>
                  <a:srgbClr val="0000FF"/>
                </a:solidFill>
              </a:rPr>
              <a:t>urnas transparentes.</a:t>
            </a:r>
          </a:p>
        </p:txBody>
      </p:sp>
    </p:spTree>
    <p:extLst>
      <p:ext uri="{BB962C8B-B14F-4D97-AF65-F5344CB8AC3E}">
        <p14:creationId xmlns:p14="http://schemas.microsoft.com/office/powerpoint/2010/main" val="1271784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68304" y="173422"/>
            <a:ext cx="10563806" cy="1103587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MX" sz="2800" b="1" dirty="0">
                <a:solidFill>
                  <a:srgbClr val="000000"/>
                </a:solidFill>
                <a:latin typeface="Calibri"/>
                <a:cs typeface="Calibri"/>
              </a:rPr>
              <a:t>El calendario de licitaciones procura ser previsible 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232F9-4141-0D4A-B0DE-3C6A5D0AFBAC}" type="slidenum">
              <a:rPr lang="en-US" smtClean="0"/>
              <a:t>29</a:t>
            </a:fld>
            <a:endParaRPr lang="en-US"/>
          </a:p>
        </p:txBody>
      </p:sp>
      <p:sp>
        <p:nvSpPr>
          <p:cNvPr id="5" name="1 Flecha derecha">
            <a:extLst>
              <a:ext uri="{FF2B5EF4-FFF2-40B4-BE49-F238E27FC236}">
                <a16:creationId xmlns:a16="http://schemas.microsoft.com/office/drawing/2014/main" id="{9C8E79D4-14F0-6043-905A-D0863682123F}"/>
              </a:ext>
            </a:extLst>
          </p:cNvPr>
          <p:cNvSpPr/>
          <p:nvPr/>
        </p:nvSpPr>
        <p:spPr>
          <a:xfrm>
            <a:off x="1775520" y="2300236"/>
            <a:ext cx="8550696" cy="2363540"/>
          </a:xfrm>
          <a:prstGeom prst="rightArrow">
            <a:avLst>
              <a:gd name="adj1" fmla="val 50000"/>
              <a:gd name="adj2" fmla="val 45008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3600"/>
          </a:p>
        </p:txBody>
      </p:sp>
      <p:sp>
        <p:nvSpPr>
          <p:cNvPr id="6" name="294 Rectángulo">
            <a:extLst>
              <a:ext uri="{FF2B5EF4-FFF2-40B4-BE49-F238E27FC236}">
                <a16:creationId xmlns:a16="http://schemas.microsoft.com/office/drawing/2014/main" id="{25647E6C-690D-CA45-890A-896CC89BD127}"/>
              </a:ext>
            </a:extLst>
          </p:cNvPr>
          <p:cNvSpPr/>
          <p:nvPr/>
        </p:nvSpPr>
        <p:spPr>
          <a:xfrm>
            <a:off x="1850748" y="3065922"/>
            <a:ext cx="792000" cy="8878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MX" sz="2000" b="1" dirty="0">
                <a:solidFill>
                  <a:srgbClr val="000000"/>
                </a:solidFill>
                <a:ea typeface="Calibri"/>
                <a:cs typeface="Times New Roman"/>
              </a:rPr>
              <a:t>Mes 1</a:t>
            </a:r>
            <a:endParaRPr lang="en-GB" sz="2000" dirty="0">
              <a:ea typeface="Calibri"/>
              <a:cs typeface="Times New Roman"/>
            </a:endParaRPr>
          </a:p>
        </p:txBody>
      </p:sp>
      <p:sp>
        <p:nvSpPr>
          <p:cNvPr id="8" name="295 Rectángulo">
            <a:extLst>
              <a:ext uri="{FF2B5EF4-FFF2-40B4-BE49-F238E27FC236}">
                <a16:creationId xmlns:a16="http://schemas.microsoft.com/office/drawing/2014/main" id="{F8870A4A-B0B6-D140-BE5B-C4E0E0198A64}"/>
              </a:ext>
            </a:extLst>
          </p:cNvPr>
          <p:cNvSpPr/>
          <p:nvPr/>
        </p:nvSpPr>
        <p:spPr>
          <a:xfrm>
            <a:off x="2668549" y="3065922"/>
            <a:ext cx="792000" cy="88783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MX" sz="2000" b="1" dirty="0">
                <a:solidFill>
                  <a:srgbClr val="000000"/>
                </a:solidFill>
                <a:ea typeface="Calibri"/>
                <a:cs typeface="Times New Roman"/>
              </a:rPr>
              <a:t>Mes 2</a:t>
            </a:r>
            <a:endParaRPr lang="en-GB" sz="2000" dirty="0">
              <a:ea typeface="Calibri"/>
              <a:cs typeface="Times New Roman"/>
            </a:endParaRPr>
          </a:p>
        </p:txBody>
      </p:sp>
      <p:sp>
        <p:nvSpPr>
          <p:cNvPr id="9" name="Text Box 84">
            <a:extLst>
              <a:ext uri="{FF2B5EF4-FFF2-40B4-BE49-F238E27FC236}">
                <a16:creationId xmlns:a16="http://schemas.microsoft.com/office/drawing/2014/main" id="{54A9F503-4DA8-5742-8BCC-E071D8C754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4029" y="1519510"/>
            <a:ext cx="2041041" cy="7807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s-MX" sz="2400" b="1" dirty="0"/>
              <a:t>Nominaciones</a:t>
            </a:r>
          </a:p>
          <a:p>
            <a:pPr lvl="0" algn="ctr"/>
            <a:r>
              <a:rPr lang="es-MX" sz="2400" dirty="0"/>
              <a:t>3 meses</a:t>
            </a:r>
            <a:endParaRPr lang="en-GB" sz="2400" dirty="0"/>
          </a:p>
        </p:txBody>
      </p:sp>
      <p:sp>
        <p:nvSpPr>
          <p:cNvPr id="10" name="Rectangle 136">
            <a:extLst>
              <a:ext uri="{FF2B5EF4-FFF2-40B4-BE49-F238E27FC236}">
                <a16:creationId xmlns:a16="http://schemas.microsoft.com/office/drawing/2014/main" id="{6D1A4F4D-4C02-A947-9F18-A3B01D4F6F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6079" y="1825748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36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" name="316 Conector recto">
            <a:extLst>
              <a:ext uri="{FF2B5EF4-FFF2-40B4-BE49-F238E27FC236}">
                <a16:creationId xmlns:a16="http://schemas.microsoft.com/office/drawing/2014/main" id="{D96A600B-AA94-F74F-9E2C-7CE6D467E3D6}"/>
              </a:ext>
            </a:extLst>
          </p:cNvPr>
          <p:cNvCxnSpPr/>
          <p:nvPr/>
        </p:nvCxnSpPr>
        <p:spPr>
          <a:xfrm>
            <a:off x="4278352" y="3977100"/>
            <a:ext cx="0" cy="645974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21 Cerrar llave">
            <a:extLst>
              <a:ext uri="{FF2B5EF4-FFF2-40B4-BE49-F238E27FC236}">
                <a16:creationId xmlns:a16="http://schemas.microsoft.com/office/drawing/2014/main" id="{0C37D6A0-75DC-5A42-A599-DD8587503602}"/>
              </a:ext>
            </a:extLst>
          </p:cNvPr>
          <p:cNvSpPr/>
          <p:nvPr/>
        </p:nvSpPr>
        <p:spPr>
          <a:xfrm rot="16200000">
            <a:off x="2668506" y="1473662"/>
            <a:ext cx="792089" cy="2427604"/>
          </a:xfrm>
          <a:prstGeom prst="rightBrace">
            <a:avLst>
              <a:gd name="adj1" fmla="val 0"/>
              <a:gd name="adj2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 sz="3600"/>
          </a:p>
        </p:txBody>
      </p:sp>
      <p:sp>
        <p:nvSpPr>
          <p:cNvPr id="13" name="22 CuadroTexto">
            <a:extLst>
              <a:ext uri="{FF2B5EF4-FFF2-40B4-BE49-F238E27FC236}">
                <a16:creationId xmlns:a16="http://schemas.microsoft.com/office/drawing/2014/main" id="{1D15108C-8539-8C41-A1CB-466B3848D021}"/>
              </a:ext>
            </a:extLst>
          </p:cNvPr>
          <p:cNvSpPr txBox="1"/>
          <p:nvPr/>
        </p:nvSpPr>
        <p:spPr>
          <a:xfrm>
            <a:off x="3303381" y="4695528"/>
            <a:ext cx="1949938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s-MX" sz="2400" b="1" dirty="0"/>
              <a:t>Convocatoria</a:t>
            </a:r>
            <a:endParaRPr lang="en-GB" sz="2400" b="1" dirty="0"/>
          </a:p>
        </p:txBody>
      </p:sp>
      <p:sp>
        <p:nvSpPr>
          <p:cNvPr id="14" name="294 Rectángulo">
            <a:extLst>
              <a:ext uri="{FF2B5EF4-FFF2-40B4-BE49-F238E27FC236}">
                <a16:creationId xmlns:a16="http://schemas.microsoft.com/office/drawing/2014/main" id="{B7283D3D-95E6-7A4B-889B-9D21B4AF4C65}"/>
              </a:ext>
            </a:extLst>
          </p:cNvPr>
          <p:cNvSpPr/>
          <p:nvPr/>
        </p:nvSpPr>
        <p:spPr>
          <a:xfrm>
            <a:off x="4304151" y="3065922"/>
            <a:ext cx="792000" cy="8878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MX" sz="2000" b="1" dirty="0">
                <a:solidFill>
                  <a:srgbClr val="000000"/>
                </a:solidFill>
                <a:ea typeface="Calibri"/>
                <a:cs typeface="Times New Roman"/>
              </a:rPr>
              <a:t>Mes 4</a:t>
            </a:r>
            <a:endParaRPr lang="en-GB" sz="2000" dirty="0">
              <a:ea typeface="Calibri"/>
              <a:cs typeface="Times New Roman"/>
            </a:endParaRPr>
          </a:p>
        </p:txBody>
      </p:sp>
      <p:sp>
        <p:nvSpPr>
          <p:cNvPr id="15" name="295 Rectángulo">
            <a:extLst>
              <a:ext uri="{FF2B5EF4-FFF2-40B4-BE49-F238E27FC236}">
                <a16:creationId xmlns:a16="http://schemas.microsoft.com/office/drawing/2014/main" id="{C4C96200-3A3C-D44F-B28A-EA5D461742BD}"/>
              </a:ext>
            </a:extLst>
          </p:cNvPr>
          <p:cNvSpPr/>
          <p:nvPr/>
        </p:nvSpPr>
        <p:spPr>
          <a:xfrm>
            <a:off x="5121951" y="3065922"/>
            <a:ext cx="792000" cy="88783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MX" sz="2000" b="1" dirty="0">
                <a:solidFill>
                  <a:srgbClr val="000000"/>
                </a:solidFill>
                <a:ea typeface="Calibri"/>
                <a:cs typeface="Times New Roman"/>
              </a:rPr>
              <a:t>Mes 5</a:t>
            </a:r>
            <a:endParaRPr lang="en-GB" sz="2000" dirty="0">
              <a:ea typeface="Calibri"/>
              <a:cs typeface="Times New Roman"/>
            </a:endParaRPr>
          </a:p>
        </p:txBody>
      </p:sp>
      <p:sp>
        <p:nvSpPr>
          <p:cNvPr id="16" name="296 Rectángulo">
            <a:extLst>
              <a:ext uri="{FF2B5EF4-FFF2-40B4-BE49-F238E27FC236}">
                <a16:creationId xmlns:a16="http://schemas.microsoft.com/office/drawing/2014/main" id="{DF3780C0-FB70-A64E-A5CF-D62CFF800D17}"/>
              </a:ext>
            </a:extLst>
          </p:cNvPr>
          <p:cNvSpPr/>
          <p:nvPr/>
        </p:nvSpPr>
        <p:spPr>
          <a:xfrm>
            <a:off x="5939751" y="3065922"/>
            <a:ext cx="792000" cy="88783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MX" sz="2000" b="1" dirty="0">
                <a:solidFill>
                  <a:srgbClr val="000000"/>
                </a:solidFill>
                <a:ea typeface="Calibri"/>
                <a:cs typeface="Times New Roman"/>
              </a:rPr>
              <a:t>Mes 6</a:t>
            </a:r>
            <a:endParaRPr lang="en-GB" sz="2000" dirty="0">
              <a:ea typeface="Calibri"/>
              <a:cs typeface="Times New Roman"/>
            </a:endParaRPr>
          </a:p>
        </p:txBody>
      </p:sp>
      <p:sp>
        <p:nvSpPr>
          <p:cNvPr id="17" name="294 Rectángulo">
            <a:extLst>
              <a:ext uri="{FF2B5EF4-FFF2-40B4-BE49-F238E27FC236}">
                <a16:creationId xmlns:a16="http://schemas.microsoft.com/office/drawing/2014/main" id="{2C718FC0-9326-524E-AE59-CF1CA3C8FE39}"/>
              </a:ext>
            </a:extLst>
          </p:cNvPr>
          <p:cNvSpPr/>
          <p:nvPr/>
        </p:nvSpPr>
        <p:spPr>
          <a:xfrm>
            <a:off x="6757551" y="3065922"/>
            <a:ext cx="792000" cy="8878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MX" sz="2000" b="1" dirty="0">
                <a:solidFill>
                  <a:srgbClr val="000000"/>
                </a:solidFill>
                <a:ea typeface="Calibri"/>
                <a:cs typeface="Times New Roman"/>
              </a:rPr>
              <a:t>Mes 7</a:t>
            </a:r>
            <a:endParaRPr lang="en-GB" sz="2000" dirty="0">
              <a:ea typeface="Calibri"/>
              <a:cs typeface="Times New Roman"/>
            </a:endParaRPr>
          </a:p>
        </p:txBody>
      </p:sp>
      <p:sp>
        <p:nvSpPr>
          <p:cNvPr id="18" name="295 Rectángulo">
            <a:extLst>
              <a:ext uri="{FF2B5EF4-FFF2-40B4-BE49-F238E27FC236}">
                <a16:creationId xmlns:a16="http://schemas.microsoft.com/office/drawing/2014/main" id="{37691F86-97EE-794D-81A6-28D7F75C4C15}"/>
              </a:ext>
            </a:extLst>
          </p:cNvPr>
          <p:cNvSpPr/>
          <p:nvPr/>
        </p:nvSpPr>
        <p:spPr>
          <a:xfrm>
            <a:off x="7575351" y="3065922"/>
            <a:ext cx="792000" cy="88783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MX" sz="2000" b="1" dirty="0">
                <a:solidFill>
                  <a:srgbClr val="000000"/>
                </a:solidFill>
                <a:ea typeface="Calibri"/>
                <a:cs typeface="Times New Roman"/>
              </a:rPr>
              <a:t>Mes 8</a:t>
            </a:r>
            <a:endParaRPr lang="en-GB" sz="2000" dirty="0">
              <a:ea typeface="Calibri"/>
              <a:cs typeface="Times New Roman"/>
            </a:endParaRPr>
          </a:p>
        </p:txBody>
      </p:sp>
      <p:sp>
        <p:nvSpPr>
          <p:cNvPr id="19" name="34 Elipse">
            <a:extLst>
              <a:ext uri="{FF2B5EF4-FFF2-40B4-BE49-F238E27FC236}">
                <a16:creationId xmlns:a16="http://schemas.microsoft.com/office/drawing/2014/main" id="{A4C31F0C-1E3B-6E47-8B97-685C79AF2F62}"/>
              </a:ext>
            </a:extLst>
          </p:cNvPr>
          <p:cNvSpPr/>
          <p:nvPr/>
        </p:nvSpPr>
        <p:spPr>
          <a:xfrm>
            <a:off x="9892760" y="3392006"/>
            <a:ext cx="180000" cy="180000"/>
          </a:xfrm>
          <a:prstGeom prst="ellipse">
            <a:avLst/>
          </a:prstGeom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3600"/>
          </a:p>
        </p:txBody>
      </p:sp>
      <p:sp>
        <p:nvSpPr>
          <p:cNvPr id="20" name="36 Elipse">
            <a:extLst>
              <a:ext uri="{FF2B5EF4-FFF2-40B4-BE49-F238E27FC236}">
                <a16:creationId xmlns:a16="http://schemas.microsoft.com/office/drawing/2014/main" id="{8B40760E-2856-C149-B471-210CEE80BB40}"/>
              </a:ext>
            </a:extLst>
          </p:cNvPr>
          <p:cNvSpPr/>
          <p:nvPr/>
        </p:nvSpPr>
        <p:spPr>
          <a:xfrm>
            <a:off x="9593304" y="3392006"/>
            <a:ext cx="180000" cy="180000"/>
          </a:xfrm>
          <a:prstGeom prst="ellipse">
            <a:avLst/>
          </a:prstGeom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3600"/>
          </a:p>
        </p:txBody>
      </p:sp>
      <p:sp>
        <p:nvSpPr>
          <p:cNvPr id="21" name="38 Elipse">
            <a:extLst>
              <a:ext uri="{FF2B5EF4-FFF2-40B4-BE49-F238E27FC236}">
                <a16:creationId xmlns:a16="http://schemas.microsoft.com/office/drawing/2014/main" id="{73A8B021-BCFB-564C-925E-176581FBF9FA}"/>
              </a:ext>
            </a:extLst>
          </p:cNvPr>
          <p:cNvSpPr/>
          <p:nvPr/>
        </p:nvSpPr>
        <p:spPr>
          <a:xfrm>
            <a:off x="9293848" y="3392006"/>
            <a:ext cx="180000" cy="180000"/>
          </a:xfrm>
          <a:prstGeom prst="ellipse">
            <a:avLst/>
          </a:prstGeom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3600"/>
          </a:p>
        </p:txBody>
      </p:sp>
      <p:cxnSp>
        <p:nvCxnSpPr>
          <p:cNvPr id="22" name="316 Conector recto">
            <a:extLst>
              <a:ext uri="{FF2B5EF4-FFF2-40B4-BE49-F238E27FC236}">
                <a16:creationId xmlns:a16="http://schemas.microsoft.com/office/drawing/2014/main" id="{E065A6BC-3B66-C644-B76C-9191BC174204}"/>
              </a:ext>
            </a:extLst>
          </p:cNvPr>
          <p:cNvCxnSpPr/>
          <p:nvPr/>
        </p:nvCxnSpPr>
        <p:spPr>
          <a:xfrm>
            <a:off x="9169664" y="3977100"/>
            <a:ext cx="0" cy="64440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41 CuadroTexto">
            <a:extLst>
              <a:ext uri="{FF2B5EF4-FFF2-40B4-BE49-F238E27FC236}">
                <a16:creationId xmlns:a16="http://schemas.microsoft.com/office/drawing/2014/main" id="{6756E1F8-41CA-4B4C-A75A-FB2C5BF89F30}"/>
              </a:ext>
            </a:extLst>
          </p:cNvPr>
          <p:cNvSpPr txBox="1"/>
          <p:nvPr/>
        </p:nvSpPr>
        <p:spPr>
          <a:xfrm>
            <a:off x="8194064" y="4695528"/>
            <a:ext cx="1951200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s-MX" sz="2400" b="1" dirty="0"/>
              <a:t>Licitación</a:t>
            </a:r>
            <a:endParaRPr lang="en-GB" sz="2400" b="1" dirty="0"/>
          </a:p>
        </p:txBody>
      </p:sp>
      <p:sp>
        <p:nvSpPr>
          <p:cNvPr id="24" name="Text Box 84">
            <a:extLst>
              <a:ext uri="{FF2B5EF4-FFF2-40B4-BE49-F238E27FC236}">
                <a16:creationId xmlns:a16="http://schemas.microsoft.com/office/drawing/2014/main" id="{FEAC55D5-DE8C-914D-82E7-3226B24E95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6951" y="1506700"/>
            <a:ext cx="2041200" cy="781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s-MX" sz="2400" b="1" dirty="0"/>
              <a:t>Análisis </a:t>
            </a:r>
          </a:p>
          <a:p>
            <a:pPr lvl="0" algn="ctr"/>
            <a:r>
              <a:rPr lang="es-MX" sz="2400" dirty="0"/>
              <a:t>6 meses</a:t>
            </a:r>
            <a:endParaRPr lang="en-GB" sz="2400" dirty="0"/>
          </a:p>
        </p:txBody>
      </p:sp>
      <p:sp>
        <p:nvSpPr>
          <p:cNvPr id="25" name="46 Cerrar llave">
            <a:extLst>
              <a:ext uri="{FF2B5EF4-FFF2-40B4-BE49-F238E27FC236}">
                <a16:creationId xmlns:a16="http://schemas.microsoft.com/office/drawing/2014/main" id="{04107C51-C215-2F49-8C89-4675C3830419}"/>
              </a:ext>
            </a:extLst>
          </p:cNvPr>
          <p:cNvSpPr/>
          <p:nvPr/>
        </p:nvSpPr>
        <p:spPr>
          <a:xfrm rot="16200000">
            <a:off x="6354065" y="250322"/>
            <a:ext cx="765686" cy="4865512"/>
          </a:xfrm>
          <a:prstGeom prst="rightBrace">
            <a:avLst>
              <a:gd name="adj1" fmla="val 0"/>
              <a:gd name="adj2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 sz="3600"/>
          </a:p>
        </p:txBody>
      </p:sp>
      <p:sp>
        <p:nvSpPr>
          <p:cNvPr id="26" name="296 Rectángulo">
            <a:extLst>
              <a:ext uri="{FF2B5EF4-FFF2-40B4-BE49-F238E27FC236}">
                <a16:creationId xmlns:a16="http://schemas.microsoft.com/office/drawing/2014/main" id="{431F3345-C664-C44C-906A-D8BD85A432A2}"/>
              </a:ext>
            </a:extLst>
          </p:cNvPr>
          <p:cNvSpPr/>
          <p:nvPr/>
        </p:nvSpPr>
        <p:spPr>
          <a:xfrm>
            <a:off x="3486350" y="3065922"/>
            <a:ext cx="792000" cy="88783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MX" sz="2000" b="1" dirty="0">
                <a:solidFill>
                  <a:srgbClr val="000000"/>
                </a:solidFill>
                <a:ea typeface="Calibri"/>
                <a:cs typeface="Times New Roman"/>
              </a:rPr>
              <a:t>Mes 3</a:t>
            </a:r>
            <a:endParaRPr lang="en-GB" sz="2000" dirty="0">
              <a:ea typeface="Calibri"/>
              <a:cs typeface="Times New Roman"/>
            </a:endParaRPr>
          </a:p>
        </p:txBody>
      </p:sp>
      <p:sp>
        <p:nvSpPr>
          <p:cNvPr id="27" name="296 Rectángulo">
            <a:extLst>
              <a:ext uri="{FF2B5EF4-FFF2-40B4-BE49-F238E27FC236}">
                <a16:creationId xmlns:a16="http://schemas.microsoft.com/office/drawing/2014/main" id="{A674CE1F-64C5-0147-8293-17CE42E60C63}"/>
              </a:ext>
            </a:extLst>
          </p:cNvPr>
          <p:cNvSpPr/>
          <p:nvPr/>
        </p:nvSpPr>
        <p:spPr>
          <a:xfrm>
            <a:off x="8393152" y="3065922"/>
            <a:ext cx="792000" cy="88783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MX" sz="2000" b="1" dirty="0">
                <a:solidFill>
                  <a:srgbClr val="000000"/>
                </a:solidFill>
                <a:ea typeface="Calibri"/>
                <a:cs typeface="Times New Roman"/>
              </a:rPr>
              <a:t>Mes 9</a:t>
            </a:r>
            <a:endParaRPr lang="en-GB" sz="20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70297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Title 1">
            <a:extLst>
              <a:ext uri="{FF2B5EF4-FFF2-40B4-BE49-F238E27FC236}">
                <a16:creationId xmlns:a16="http://schemas.microsoft.com/office/drawing/2014/main" id="{B1B427EB-0850-4A08-B518-764468BE92A3}"/>
              </a:ext>
            </a:extLst>
          </p:cNvPr>
          <p:cNvSpPr txBox="1">
            <a:spLocks/>
          </p:cNvSpPr>
          <p:nvPr/>
        </p:nvSpPr>
        <p:spPr>
          <a:xfrm>
            <a:off x="292218" y="264187"/>
            <a:ext cx="11368714" cy="95931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800" b="1">
                <a:latin typeface="Soberana Sans" panose="02000000000000000000" pitchFamily="50" charset="0"/>
                <a:ea typeface="+mj-ea"/>
                <a:cs typeface="+mj-cs"/>
              </a:defRPr>
            </a:lvl1pPr>
          </a:lstStyle>
          <a:p>
            <a:r>
              <a:rPr lang="es-MX" dirty="0" smtClean="0">
                <a:latin typeface="+mn-lt"/>
              </a:rPr>
              <a:t>En </a:t>
            </a:r>
            <a:r>
              <a:rPr lang="es-MX" dirty="0">
                <a:latin typeface="+mn-lt"/>
              </a:rPr>
              <a:t>Asignaciones de </a:t>
            </a:r>
            <a:r>
              <a:rPr lang="es-MX" dirty="0" smtClean="0">
                <a:latin typeface="+mn-lt"/>
              </a:rPr>
              <a:t>Pemex el 64% </a:t>
            </a:r>
            <a:r>
              <a:rPr lang="es-MX" dirty="0">
                <a:latin typeface="+mn-lt"/>
              </a:rPr>
              <a:t>del volumen remanente </a:t>
            </a:r>
            <a:r>
              <a:rPr lang="es-MX" dirty="0" smtClean="0">
                <a:latin typeface="+mn-lt"/>
              </a:rPr>
              <a:t>y el 20% del recurso prospectivo</a:t>
            </a:r>
            <a:endParaRPr lang="es-MX" dirty="0">
              <a:latin typeface="+mn-lt"/>
            </a:endParaRPr>
          </a:p>
        </p:txBody>
      </p:sp>
      <p:sp>
        <p:nvSpPr>
          <p:cNvPr id="432" name="14 Cubo">
            <a:extLst>
              <a:ext uri="{FF2B5EF4-FFF2-40B4-BE49-F238E27FC236}">
                <a16:creationId xmlns:a16="http://schemas.microsoft.com/office/drawing/2014/main" id="{DD0A94F8-FE54-4413-9F5F-98885418BF21}"/>
              </a:ext>
            </a:extLst>
          </p:cNvPr>
          <p:cNvSpPr/>
          <p:nvPr/>
        </p:nvSpPr>
        <p:spPr>
          <a:xfrm>
            <a:off x="10496857" y="2504972"/>
            <a:ext cx="208800" cy="208800"/>
          </a:xfrm>
          <a:prstGeom prst="rect">
            <a:avLst/>
          </a:prstGeom>
          <a:solidFill>
            <a:srgbClr val="CCBAD7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33" name="14 Cubo">
            <a:extLst>
              <a:ext uri="{FF2B5EF4-FFF2-40B4-BE49-F238E27FC236}">
                <a16:creationId xmlns:a16="http://schemas.microsoft.com/office/drawing/2014/main" id="{91508D30-0066-4AB8-A38F-9883942B1F57}"/>
              </a:ext>
            </a:extLst>
          </p:cNvPr>
          <p:cNvSpPr/>
          <p:nvPr/>
        </p:nvSpPr>
        <p:spPr>
          <a:xfrm>
            <a:off x="10736830" y="2504972"/>
            <a:ext cx="208800" cy="208800"/>
          </a:xfrm>
          <a:prstGeom prst="rect">
            <a:avLst/>
          </a:prstGeom>
          <a:solidFill>
            <a:srgbClr val="CCBAD7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34" name="14 Cubo">
            <a:extLst>
              <a:ext uri="{FF2B5EF4-FFF2-40B4-BE49-F238E27FC236}">
                <a16:creationId xmlns:a16="http://schemas.microsoft.com/office/drawing/2014/main" id="{7F8C636F-B0C2-4FCE-BEF0-79D22A066D62}"/>
              </a:ext>
            </a:extLst>
          </p:cNvPr>
          <p:cNvSpPr/>
          <p:nvPr/>
        </p:nvSpPr>
        <p:spPr>
          <a:xfrm>
            <a:off x="10496857" y="2744629"/>
            <a:ext cx="208800" cy="208800"/>
          </a:xfrm>
          <a:prstGeom prst="rect">
            <a:avLst/>
          </a:prstGeom>
          <a:solidFill>
            <a:srgbClr val="CCBAD7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5" name="14 Cubo">
            <a:extLst>
              <a:ext uri="{FF2B5EF4-FFF2-40B4-BE49-F238E27FC236}">
                <a16:creationId xmlns:a16="http://schemas.microsoft.com/office/drawing/2014/main" id="{834A90DF-5A48-4097-994E-E2370AE13DBA}"/>
              </a:ext>
            </a:extLst>
          </p:cNvPr>
          <p:cNvSpPr/>
          <p:nvPr/>
        </p:nvSpPr>
        <p:spPr>
          <a:xfrm>
            <a:off x="10736830" y="2744629"/>
            <a:ext cx="208800" cy="208800"/>
          </a:xfrm>
          <a:prstGeom prst="rect">
            <a:avLst/>
          </a:prstGeom>
          <a:solidFill>
            <a:srgbClr val="CCBAD7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6" name="14 Cubo">
            <a:extLst>
              <a:ext uri="{FF2B5EF4-FFF2-40B4-BE49-F238E27FC236}">
                <a16:creationId xmlns:a16="http://schemas.microsoft.com/office/drawing/2014/main" id="{928819E3-9FD9-4CAC-9211-0E6592D0E05A}"/>
              </a:ext>
            </a:extLst>
          </p:cNvPr>
          <p:cNvSpPr/>
          <p:nvPr/>
        </p:nvSpPr>
        <p:spPr>
          <a:xfrm>
            <a:off x="10496857" y="2984286"/>
            <a:ext cx="208800" cy="208800"/>
          </a:xfrm>
          <a:prstGeom prst="rect">
            <a:avLst/>
          </a:prstGeom>
          <a:solidFill>
            <a:srgbClr val="CCBAD7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7" name="14 Cubo">
            <a:extLst>
              <a:ext uri="{FF2B5EF4-FFF2-40B4-BE49-F238E27FC236}">
                <a16:creationId xmlns:a16="http://schemas.microsoft.com/office/drawing/2014/main" id="{733E959A-602F-4AE5-8E64-8F3937408C14}"/>
              </a:ext>
            </a:extLst>
          </p:cNvPr>
          <p:cNvSpPr/>
          <p:nvPr/>
        </p:nvSpPr>
        <p:spPr>
          <a:xfrm>
            <a:off x="10736830" y="2984286"/>
            <a:ext cx="208800" cy="208800"/>
          </a:xfrm>
          <a:prstGeom prst="rect">
            <a:avLst/>
          </a:prstGeom>
          <a:solidFill>
            <a:srgbClr val="CCBAD7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8" name="14 Cubo">
            <a:extLst>
              <a:ext uri="{FF2B5EF4-FFF2-40B4-BE49-F238E27FC236}">
                <a16:creationId xmlns:a16="http://schemas.microsoft.com/office/drawing/2014/main" id="{4334F018-EE96-41A4-881C-3463CDE09D34}"/>
              </a:ext>
            </a:extLst>
          </p:cNvPr>
          <p:cNvSpPr/>
          <p:nvPr/>
        </p:nvSpPr>
        <p:spPr>
          <a:xfrm>
            <a:off x="10256885" y="3223943"/>
            <a:ext cx="208800" cy="208800"/>
          </a:xfrm>
          <a:prstGeom prst="rect">
            <a:avLst/>
          </a:prstGeom>
          <a:solidFill>
            <a:srgbClr val="CCBAD7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9" name="14 Cubo">
            <a:extLst>
              <a:ext uri="{FF2B5EF4-FFF2-40B4-BE49-F238E27FC236}">
                <a16:creationId xmlns:a16="http://schemas.microsoft.com/office/drawing/2014/main" id="{008A6E6F-5734-4FF6-8177-EA6EFB600547}"/>
              </a:ext>
            </a:extLst>
          </p:cNvPr>
          <p:cNvSpPr/>
          <p:nvPr/>
        </p:nvSpPr>
        <p:spPr>
          <a:xfrm>
            <a:off x="10496857" y="3223943"/>
            <a:ext cx="208800" cy="208800"/>
          </a:xfrm>
          <a:prstGeom prst="rect">
            <a:avLst/>
          </a:prstGeom>
          <a:solidFill>
            <a:srgbClr val="CCBAD7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0" name="14 Cubo">
            <a:extLst>
              <a:ext uri="{FF2B5EF4-FFF2-40B4-BE49-F238E27FC236}">
                <a16:creationId xmlns:a16="http://schemas.microsoft.com/office/drawing/2014/main" id="{18C43D3A-AEC3-4BB8-90D6-144073EEA14C}"/>
              </a:ext>
            </a:extLst>
          </p:cNvPr>
          <p:cNvSpPr/>
          <p:nvPr/>
        </p:nvSpPr>
        <p:spPr>
          <a:xfrm>
            <a:off x="10496857" y="3463600"/>
            <a:ext cx="208800" cy="208800"/>
          </a:xfrm>
          <a:prstGeom prst="rect">
            <a:avLst/>
          </a:prstGeom>
          <a:solidFill>
            <a:srgbClr val="CCBAD7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1" name="14 Cubo">
            <a:extLst>
              <a:ext uri="{FF2B5EF4-FFF2-40B4-BE49-F238E27FC236}">
                <a16:creationId xmlns:a16="http://schemas.microsoft.com/office/drawing/2014/main" id="{44F34466-C0AB-4B5A-9421-767DC0323987}"/>
              </a:ext>
            </a:extLst>
          </p:cNvPr>
          <p:cNvSpPr/>
          <p:nvPr/>
        </p:nvSpPr>
        <p:spPr>
          <a:xfrm>
            <a:off x="10736830" y="3463600"/>
            <a:ext cx="208800" cy="208800"/>
          </a:xfrm>
          <a:prstGeom prst="rect">
            <a:avLst/>
          </a:prstGeom>
          <a:solidFill>
            <a:srgbClr val="CCBAD7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2" name="14 Cubo">
            <a:extLst>
              <a:ext uri="{FF2B5EF4-FFF2-40B4-BE49-F238E27FC236}">
                <a16:creationId xmlns:a16="http://schemas.microsoft.com/office/drawing/2014/main" id="{FDAD6723-1AD0-4095-A2D4-51B256459D05}"/>
              </a:ext>
            </a:extLst>
          </p:cNvPr>
          <p:cNvSpPr/>
          <p:nvPr/>
        </p:nvSpPr>
        <p:spPr>
          <a:xfrm>
            <a:off x="10496857" y="3703257"/>
            <a:ext cx="208800" cy="208800"/>
          </a:xfrm>
          <a:prstGeom prst="rect">
            <a:avLst/>
          </a:prstGeom>
          <a:solidFill>
            <a:srgbClr val="CCBAD7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3" name="14 Cubo">
            <a:extLst>
              <a:ext uri="{FF2B5EF4-FFF2-40B4-BE49-F238E27FC236}">
                <a16:creationId xmlns:a16="http://schemas.microsoft.com/office/drawing/2014/main" id="{93C186CE-2AC7-44D9-8502-48DE50CFED0F}"/>
              </a:ext>
            </a:extLst>
          </p:cNvPr>
          <p:cNvSpPr/>
          <p:nvPr/>
        </p:nvSpPr>
        <p:spPr>
          <a:xfrm>
            <a:off x="10736830" y="3703257"/>
            <a:ext cx="208800" cy="208800"/>
          </a:xfrm>
          <a:prstGeom prst="rect">
            <a:avLst/>
          </a:prstGeom>
          <a:solidFill>
            <a:srgbClr val="CCBAD7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4" name="14 Cubo">
            <a:extLst>
              <a:ext uri="{FF2B5EF4-FFF2-40B4-BE49-F238E27FC236}">
                <a16:creationId xmlns:a16="http://schemas.microsoft.com/office/drawing/2014/main" id="{2E0F64F0-FC2D-47D7-9760-71D53255F920}"/>
              </a:ext>
            </a:extLst>
          </p:cNvPr>
          <p:cNvSpPr/>
          <p:nvPr/>
        </p:nvSpPr>
        <p:spPr>
          <a:xfrm>
            <a:off x="10496857" y="4420068"/>
            <a:ext cx="208800" cy="208800"/>
          </a:xfrm>
          <a:prstGeom prst="rect">
            <a:avLst/>
          </a:prstGeom>
          <a:solidFill>
            <a:srgbClr val="CCBAD7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5" name="14 Cubo">
            <a:extLst>
              <a:ext uri="{FF2B5EF4-FFF2-40B4-BE49-F238E27FC236}">
                <a16:creationId xmlns:a16="http://schemas.microsoft.com/office/drawing/2014/main" id="{5ECCB635-562C-4D67-9BFA-B9E9992BE672}"/>
              </a:ext>
            </a:extLst>
          </p:cNvPr>
          <p:cNvSpPr/>
          <p:nvPr/>
        </p:nvSpPr>
        <p:spPr>
          <a:xfrm>
            <a:off x="10736830" y="4420068"/>
            <a:ext cx="208800" cy="208800"/>
          </a:xfrm>
          <a:prstGeom prst="rect">
            <a:avLst/>
          </a:prstGeom>
          <a:solidFill>
            <a:srgbClr val="CCBAD7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6" name="14 Cubo">
            <a:extLst>
              <a:ext uri="{FF2B5EF4-FFF2-40B4-BE49-F238E27FC236}">
                <a16:creationId xmlns:a16="http://schemas.microsoft.com/office/drawing/2014/main" id="{840BE491-0E49-4731-BB35-814871ED29EA}"/>
              </a:ext>
            </a:extLst>
          </p:cNvPr>
          <p:cNvSpPr/>
          <p:nvPr/>
        </p:nvSpPr>
        <p:spPr>
          <a:xfrm>
            <a:off x="10496857" y="4661885"/>
            <a:ext cx="208800" cy="208800"/>
          </a:xfrm>
          <a:prstGeom prst="rect">
            <a:avLst/>
          </a:prstGeom>
          <a:solidFill>
            <a:srgbClr val="CCBAD7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7" name="14 Cubo">
            <a:extLst>
              <a:ext uri="{FF2B5EF4-FFF2-40B4-BE49-F238E27FC236}">
                <a16:creationId xmlns:a16="http://schemas.microsoft.com/office/drawing/2014/main" id="{B73C793B-3B85-40DB-A6B0-C8483C2D5075}"/>
              </a:ext>
            </a:extLst>
          </p:cNvPr>
          <p:cNvSpPr/>
          <p:nvPr/>
        </p:nvSpPr>
        <p:spPr>
          <a:xfrm>
            <a:off x="10736830" y="4661885"/>
            <a:ext cx="208800" cy="208800"/>
          </a:xfrm>
          <a:prstGeom prst="rect">
            <a:avLst/>
          </a:prstGeom>
          <a:solidFill>
            <a:srgbClr val="CCBAD7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8" name="14 Cubo">
            <a:extLst>
              <a:ext uri="{FF2B5EF4-FFF2-40B4-BE49-F238E27FC236}">
                <a16:creationId xmlns:a16="http://schemas.microsoft.com/office/drawing/2014/main" id="{0FD1DEC7-8920-46F5-826D-07DC2BC8E8CE}"/>
              </a:ext>
            </a:extLst>
          </p:cNvPr>
          <p:cNvSpPr/>
          <p:nvPr/>
        </p:nvSpPr>
        <p:spPr>
          <a:xfrm>
            <a:off x="10496857" y="3942912"/>
            <a:ext cx="208800" cy="208800"/>
          </a:xfrm>
          <a:prstGeom prst="rect">
            <a:avLst/>
          </a:prstGeom>
          <a:solidFill>
            <a:srgbClr val="CCBAD7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1" name="14 Cubo">
            <a:extLst>
              <a:ext uri="{FF2B5EF4-FFF2-40B4-BE49-F238E27FC236}">
                <a16:creationId xmlns:a16="http://schemas.microsoft.com/office/drawing/2014/main" id="{A357D103-BD61-4104-9FE9-68D4D05B9807}"/>
              </a:ext>
            </a:extLst>
          </p:cNvPr>
          <p:cNvSpPr/>
          <p:nvPr/>
        </p:nvSpPr>
        <p:spPr>
          <a:xfrm>
            <a:off x="10736830" y="3942912"/>
            <a:ext cx="208800" cy="208800"/>
          </a:xfrm>
          <a:prstGeom prst="rect">
            <a:avLst/>
          </a:prstGeom>
          <a:solidFill>
            <a:srgbClr val="CCBAD7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2" name="14 Cubo">
            <a:extLst>
              <a:ext uri="{FF2B5EF4-FFF2-40B4-BE49-F238E27FC236}">
                <a16:creationId xmlns:a16="http://schemas.microsoft.com/office/drawing/2014/main" id="{136F8F3C-D18F-486A-96DB-76F5F5D90430}"/>
              </a:ext>
            </a:extLst>
          </p:cNvPr>
          <p:cNvSpPr/>
          <p:nvPr/>
        </p:nvSpPr>
        <p:spPr>
          <a:xfrm>
            <a:off x="10496857" y="4178249"/>
            <a:ext cx="208800" cy="208800"/>
          </a:xfrm>
          <a:prstGeom prst="rect">
            <a:avLst/>
          </a:prstGeom>
          <a:solidFill>
            <a:srgbClr val="CCBAD7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3" name="14 Cubo">
            <a:extLst>
              <a:ext uri="{FF2B5EF4-FFF2-40B4-BE49-F238E27FC236}">
                <a16:creationId xmlns:a16="http://schemas.microsoft.com/office/drawing/2014/main" id="{8213310B-23D6-4D4E-9029-22E9D184FEED}"/>
              </a:ext>
            </a:extLst>
          </p:cNvPr>
          <p:cNvSpPr/>
          <p:nvPr/>
        </p:nvSpPr>
        <p:spPr>
          <a:xfrm>
            <a:off x="10736830" y="4178249"/>
            <a:ext cx="208800" cy="208800"/>
          </a:xfrm>
          <a:prstGeom prst="rect">
            <a:avLst/>
          </a:prstGeom>
          <a:solidFill>
            <a:srgbClr val="CCBAD7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4" name="14 Cubo">
            <a:extLst>
              <a:ext uri="{FF2B5EF4-FFF2-40B4-BE49-F238E27FC236}">
                <a16:creationId xmlns:a16="http://schemas.microsoft.com/office/drawing/2014/main" id="{FEA2E1B4-610E-4B26-A539-B0A92F172AAA}"/>
              </a:ext>
            </a:extLst>
          </p:cNvPr>
          <p:cNvSpPr/>
          <p:nvPr/>
        </p:nvSpPr>
        <p:spPr>
          <a:xfrm>
            <a:off x="10976802" y="2504972"/>
            <a:ext cx="208800" cy="208800"/>
          </a:xfrm>
          <a:prstGeom prst="rect">
            <a:avLst/>
          </a:prstGeom>
          <a:solidFill>
            <a:srgbClr val="CCBAD7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55" name="14 Cubo">
            <a:extLst>
              <a:ext uri="{FF2B5EF4-FFF2-40B4-BE49-F238E27FC236}">
                <a16:creationId xmlns:a16="http://schemas.microsoft.com/office/drawing/2014/main" id="{1F072ECA-3B48-4C1E-9B91-099E44C59E4B}"/>
              </a:ext>
            </a:extLst>
          </p:cNvPr>
          <p:cNvSpPr/>
          <p:nvPr/>
        </p:nvSpPr>
        <p:spPr>
          <a:xfrm>
            <a:off x="11216775" y="2504972"/>
            <a:ext cx="208800" cy="208800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56" name="14 Cubo">
            <a:extLst>
              <a:ext uri="{FF2B5EF4-FFF2-40B4-BE49-F238E27FC236}">
                <a16:creationId xmlns:a16="http://schemas.microsoft.com/office/drawing/2014/main" id="{12F2FC04-AF6A-4883-A129-5AF3FB1BEFB0}"/>
              </a:ext>
            </a:extLst>
          </p:cNvPr>
          <p:cNvSpPr/>
          <p:nvPr/>
        </p:nvSpPr>
        <p:spPr>
          <a:xfrm>
            <a:off x="11452132" y="2504972"/>
            <a:ext cx="208800" cy="208800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58" name="14 Cubo">
            <a:extLst>
              <a:ext uri="{FF2B5EF4-FFF2-40B4-BE49-F238E27FC236}">
                <a16:creationId xmlns:a16="http://schemas.microsoft.com/office/drawing/2014/main" id="{7680760E-41FF-4A09-959B-F9070188BFE5}"/>
              </a:ext>
            </a:extLst>
          </p:cNvPr>
          <p:cNvSpPr/>
          <p:nvPr/>
        </p:nvSpPr>
        <p:spPr>
          <a:xfrm>
            <a:off x="10976802" y="2744629"/>
            <a:ext cx="208800" cy="208800"/>
          </a:xfrm>
          <a:prstGeom prst="rect">
            <a:avLst/>
          </a:prstGeom>
          <a:solidFill>
            <a:srgbClr val="CCBAD7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9" name="14 Cubo">
            <a:extLst>
              <a:ext uri="{FF2B5EF4-FFF2-40B4-BE49-F238E27FC236}">
                <a16:creationId xmlns:a16="http://schemas.microsoft.com/office/drawing/2014/main" id="{370D8F52-51CA-4BE7-92CE-C3F8A9EAB7A0}"/>
              </a:ext>
            </a:extLst>
          </p:cNvPr>
          <p:cNvSpPr/>
          <p:nvPr/>
        </p:nvSpPr>
        <p:spPr>
          <a:xfrm>
            <a:off x="11216775" y="2744629"/>
            <a:ext cx="208800" cy="208800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1" name="14 Cubo">
            <a:extLst>
              <a:ext uri="{FF2B5EF4-FFF2-40B4-BE49-F238E27FC236}">
                <a16:creationId xmlns:a16="http://schemas.microsoft.com/office/drawing/2014/main" id="{C1880CD5-41A7-4D87-BD67-0307623CCB0D}"/>
              </a:ext>
            </a:extLst>
          </p:cNvPr>
          <p:cNvSpPr/>
          <p:nvPr/>
        </p:nvSpPr>
        <p:spPr>
          <a:xfrm>
            <a:off x="11452132" y="2744629"/>
            <a:ext cx="208800" cy="208800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2" name="14 Cubo">
            <a:extLst>
              <a:ext uri="{FF2B5EF4-FFF2-40B4-BE49-F238E27FC236}">
                <a16:creationId xmlns:a16="http://schemas.microsoft.com/office/drawing/2014/main" id="{BC845022-1E97-4D34-AB9B-3A2E0FBDBBBA}"/>
              </a:ext>
            </a:extLst>
          </p:cNvPr>
          <p:cNvSpPr/>
          <p:nvPr/>
        </p:nvSpPr>
        <p:spPr>
          <a:xfrm>
            <a:off x="10976802" y="2984286"/>
            <a:ext cx="208800" cy="208800"/>
          </a:xfrm>
          <a:prstGeom prst="rect">
            <a:avLst/>
          </a:prstGeom>
          <a:solidFill>
            <a:srgbClr val="CCBAD7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3" name="14 Cubo">
            <a:extLst>
              <a:ext uri="{FF2B5EF4-FFF2-40B4-BE49-F238E27FC236}">
                <a16:creationId xmlns:a16="http://schemas.microsoft.com/office/drawing/2014/main" id="{301657BB-5A80-4C4E-8C26-C8ABF567B283}"/>
              </a:ext>
            </a:extLst>
          </p:cNvPr>
          <p:cNvSpPr/>
          <p:nvPr/>
        </p:nvSpPr>
        <p:spPr>
          <a:xfrm>
            <a:off x="11216775" y="2984286"/>
            <a:ext cx="208800" cy="208800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4" name="14 Cubo">
            <a:extLst>
              <a:ext uri="{FF2B5EF4-FFF2-40B4-BE49-F238E27FC236}">
                <a16:creationId xmlns:a16="http://schemas.microsoft.com/office/drawing/2014/main" id="{F66F5C87-8FD8-4375-B365-825FC8180637}"/>
              </a:ext>
            </a:extLst>
          </p:cNvPr>
          <p:cNvSpPr/>
          <p:nvPr/>
        </p:nvSpPr>
        <p:spPr>
          <a:xfrm>
            <a:off x="10976802" y="3223943"/>
            <a:ext cx="208800" cy="208800"/>
          </a:xfrm>
          <a:prstGeom prst="rect">
            <a:avLst/>
          </a:prstGeom>
          <a:solidFill>
            <a:srgbClr val="CCBAD7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5" name="14 Cubo">
            <a:extLst>
              <a:ext uri="{FF2B5EF4-FFF2-40B4-BE49-F238E27FC236}">
                <a16:creationId xmlns:a16="http://schemas.microsoft.com/office/drawing/2014/main" id="{3D5EFDEA-CBDF-41EB-89C8-7825F6524F8F}"/>
              </a:ext>
            </a:extLst>
          </p:cNvPr>
          <p:cNvSpPr/>
          <p:nvPr/>
        </p:nvSpPr>
        <p:spPr>
          <a:xfrm>
            <a:off x="11216775" y="3223943"/>
            <a:ext cx="208800" cy="208800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6" name="14 Cubo">
            <a:extLst>
              <a:ext uri="{FF2B5EF4-FFF2-40B4-BE49-F238E27FC236}">
                <a16:creationId xmlns:a16="http://schemas.microsoft.com/office/drawing/2014/main" id="{EC54C85F-DAB2-4812-BE22-EEA6DD6285A6}"/>
              </a:ext>
            </a:extLst>
          </p:cNvPr>
          <p:cNvSpPr/>
          <p:nvPr/>
        </p:nvSpPr>
        <p:spPr>
          <a:xfrm>
            <a:off x="10976802" y="3463600"/>
            <a:ext cx="208800" cy="208800"/>
          </a:xfrm>
          <a:prstGeom prst="rect">
            <a:avLst/>
          </a:prstGeom>
          <a:solidFill>
            <a:srgbClr val="CCBAD7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7" name="14 Cubo">
            <a:extLst>
              <a:ext uri="{FF2B5EF4-FFF2-40B4-BE49-F238E27FC236}">
                <a16:creationId xmlns:a16="http://schemas.microsoft.com/office/drawing/2014/main" id="{D8E55708-65E0-49C2-A5D6-68C43F4EF15F}"/>
              </a:ext>
            </a:extLst>
          </p:cNvPr>
          <p:cNvSpPr/>
          <p:nvPr/>
        </p:nvSpPr>
        <p:spPr>
          <a:xfrm>
            <a:off x="11216775" y="3463600"/>
            <a:ext cx="208800" cy="208800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8" name="14 Cubo">
            <a:extLst>
              <a:ext uri="{FF2B5EF4-FFF2-40B4-BE49-F238E27FC236}">
                <a16:creationId xmlns:a16="http://schemas.microsoft.com/office/drawing/2014/main" id="{CC01795D-5CD8-4976-AB80-C7B503B30F49}"/>
              </a:ext>
            </a:extLst>
          </p:cNvPr>
          <p:cNvSpPr/>
          <p:nvPr/>
        </p:nvSpPr>
        <p:spPr>
          <a:xfrm>
            <a:off x="10976802" y="3703257"/>
            <a:ext cx="208800" cy="208800"/>
          </a:xfrm>
          <a:prstGeom prst="rect">
            <a:avLst/>
          </a:prstGeom>
          <a:solidFill>
            <a:srgbClr val="CCBAD7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9" name="14 Cubo">
            <a:extLst>
              <a:ext uri="{FF2B5EF4-FFF2-40B4-BE49-F238E27FC236}">
                <a16:creationId xmlns:a16="http://schemas.microsoft.com/office/drawing/2014/main" id="{6B156DB1-203D-4F7F-B9CB-79B6E614E5D4}"/>
              </a:ext>
            </a:extLst>
          </p:cNvPr>
          <p:cNvSpPr/>
          <p:nvPr/>
        </p:nvSpPr>
        <p:spPr>
          <a:xfrm>
            <a:off x="11216775" y="3703257"/>
            <a:ext cx="208800" cy="208800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0" name="14 Cubo">
            <a:extLst>
              <a:ext uri="{FF2B5EF4-FFF2-40B4-BE49-F238E27FC236}">
                <a16:creationId xmlns:a16="http://schemas.microsoft.com/office/drawing/2014/main" id="{C84C0E1F-5A6C-48B7-BAA2-D3AC63881358}"/>
              </a:ext>
            </a:extLst>
          </p:cNvPr>
          <p:cNvSpPr/>
          <p:nvPr/>
        </p:nvSpPr>
        <p:spPr>
          <a:xfrm>
            <a:off x="10976802" y="4420068"/>
            <a:ext cx="208800" cy="208800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1" name="14 Cubo">
            <a:extLst>
              <a:ext uri="{FF2B5EF4-FFF2-40B4-BE49-F238E27FC236}">
                <a16:creationId xmlns:a16="http://schemas.microsoft.com/office/drawing/2014/main" id="{8865E9F5-88C7-457B-B37A-3165A386B54D}"/>
              </a:ext>
            </a:extLst>
          </p:cNvPr>
          <p:cNvSpPr/>
          <p:nvPr/>
        </p:nvSpPr>
        <p:spPr>
          <a:xfrm>
            <a:off x="11216775" y="4420068"/>
            <a:ext cx="208800" cy="208800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2" name="14 Cubo">
            <a:extLst>
              <a:ext uri="{FF2B5EF4-FFF2-40B4-BE49-F238E27FC236}">
                <a16:creationId xmlns:a16="http://schemas.microsoft.com/office/drawing/2014/main" id="{F94B42CD-8D04-4247-B9BE-9D6E6EE26DC5}"/>
              </a:ext>
            </a:extLst>
          </p:cNvPr>
          <p:cNvSpPr/>
          <p:nvPr/>
        </p:nvSpPr>
        <p:spPr>
          <a:xfrm>
            <a:off x="10976802" y="4661885"/>
            <a:ext cx="208800" cy="208800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3" name="14 Cubo">
            <a:extLst>
              <a:ext uri="{FF2B5EF4-FFF2-40B4-BE49-F238E27FC236}">
                <a16:creationId xmlns:a16="http://schemas.microsoft.com/office/drawing/2014/main" id="{F137F244-60BB-41AD-927D-B9EF4982BA45}"/>
              </a:ext>
            </a:extLst>
          </p:cNvPr>
          <p:cNvSpPr/>
          <p:nvPr/>
        </p:nvSpPr>
        <p:spPr>
          <a:xfrm>
            <a:off x="11216775" y="4661885"/>
            <a:ext cx="208800" cy="208800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4" name="14 Cubo">
            <a:extLst>
              <a:ext uri="{FF2B5EF4-FFF2-40B4-BE49-F238E27FC236}">
                <a16:creationId xmlns:a16="http://schemas.microsoft.com/office/drawing/2014/main" id="{428AD74E-3D43-42AA-8144-0F457BEC8370}"/>
              </a:ext>
            </a:extLst>
          </p:cNvPr>
          <p:cNvSpPr/>
          <p:nvPr/>
        </p:nvSpPr>
        <p:spPr>
          <a:xfrm>
            <a:off x="10976802" y="3942912"/>
            <a:ext cx="208800" cy="208800"/>
          </a:xfrm>
          <a:prstGeom prst="rect">
            <a:avLst/>
          </a:prstGeom>
          <a:solidFill>
            <a:srgbClr val="CCBAD7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6" name="14 Cubo">
            <a:extLst>
              <a:ext uri="{FF2B5EF4-FFF2-40B4-BE49-F238E27FC236}">
                <a16:creationId xmlns:a16="http://schemas.microsoft.com/office/drawing/2014/main" id="{41090760-849C-428F-80A1-581E606BB772}"/>
              </a:ext>
            </a:extLst>
          </p:cNvPr>
          <p:cNvSpPr/>
          <p:nvPr/>
        </p:nvSpPr>
        <p:spPr>
          <a:xfrm>
            <a:off x="10976802" y="4178249"/>
            <a:ext cx="208800" cy="208800"/>
          </a:xfrm>
          <a:prstGeom prst="rect">
            <a:avLst/>
          </a:prstGeom>
          <a:solidFill>
            <a:srgbClr val="CCBAD7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7" name="14 Cubo">
            <a:extLst>
              <a:ext uri="{FF2B5EF4-FFF2-40B4-BE49-F238E27FC236}">
                <a16:creationId xmlns:a16="http://schemas.microsoft.com/office/drawing/2014/main" id="{17B5789D-D27D-4BC2-9F17-BDF35B432FFC}"/>
              </a:ext>
            </a:extLst>
          </p:cNvPr>
          <p:cNvSpPr/>
          <p:nvPr/>
        </p:nvSpPr>
        <p:spPr>
          <a:xfrm>
            <a:off x="11216775" y="4178249"/>
            <a:ext cx="208800" cy="208800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8" name="14 Cubo">
            <a:extLst>
              <a:ext uri="{FF2B5EF4-FFF2-40B4-BE49-F238E27FC236}">
                <a16:creationId xmlns:a16="http://schemas.microsoft.com/office/drawing/2014/main" id="{85DD36B2-6E5D-4E06-A322-8A0ED1C6F0C8}"/>
              </a:ext>
            </a:extLst>
          </p:cNvPr>
          <p:cNvSpPr/>
          <p:nvPr/>
        </p:nvSpPr>
        <p:spPr>
          <a:xfrm>
            <a:off x="9057022" y="2504972"/>
            <a:ext cx="208800" cy="208800"/>
          </a:xfrm>
          <a:prstGeom prst="rect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79" name="14 Cubo">
            <a:extLst>
              <a:ext uri="{FF2B5EF4-FFF2-40B4-BE49-F238E27FC236}">
                <a16:creationId xmlns:a16="http://schemas.microsoft.com/office/drawing/2014/main" id="{C88FA938-B258-4B1C-A7C3-67B0197542AB}"/>
              </a:ext>
            </a:extLst>
          </p:cNvPr>
          <p:cNvSpPr/>
          <p:nvPr/>
        </p:nvSpPr>
        <p:spPr>
          <a:xfrm>
            <a:off x="9296995" y="2504972"/>
            <a:ext cx="208800" cy="208800"/>
          </a:xfrm>
          <a:prstGeom prst="rect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80" name="14 Cubo">
            <a:extLst>
              <a:ext uri="{FF2B5EF4-FFF2-40B4-BE49-F238E27FC236}">
                <a16:creationId xmlns:a16="http://schemas.microsoft.com/office/drawing/2014/main" id="{20EA766F-E0E2-4919-977D-E610E91C1D43}"/>
              </a:ext>
            </a:extLst>
          </p:cNvPr>
          <p:cNvSpPr/>
          <p:nvPr/>
        </p:nvSpPr>
        <p:spPr>
          <a:xfrm>
            <a:off x="9536967" y="2504972"/>
            <a:ext cx="208800" cy="208800"/>
          </a:xfrm>
          <a:prstGeom prst="rect">
            <a:avLst/>
          </a:prstGeom>
          <a:solidFill>
            <a:srgbClr val="CCBAD7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81" name="14 Cubo">
            <a:extLst>
              <a:ext uri="{FF2B5EF4-FFF2-40B4-BE49-F238E27FC236}">
                <a16:creationId xmlns:a16="http://schemas.microsoft.com/office/drawing/2014/main" id="{2BEBDBF8-BC37-4DCE-BE20-3CEBA9B0D2DD}"/>
              </a:ext>
            </a:extLst>
          </p:cNvPr>
          <p:cNvSpPr/>
          <p:nvPr/>
        </p:nvSpPr>
        <p:spPr>
          <a:xfrm>
            <a:off x="9776940" y="2504972"/>
            <a:ext cx="208800" cy="208800"/>
          </a:xfrm>
          <a:prstGeom prst="rect">
            <a:avLst/>
          </a:prstGeom>
          <a:solidFill>
            <a:srgbClr val="CCBAD7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82" name="14 Cubo">
            <a:extLst>
              <a:ext uri="{FF2B5EF4-FFF2-40B4-BE49-F238E27FC236}">
                <a16:creationId xmlns:a16="http://schemas.microsoft.com/office/drawing/2014/main" id="{313D0CAE-4E18-4322-AF7B-B497E6EFA175}"/>
              </a:ext>
            </a:extLst>
          </p:cNvPr>
          <p:cNvSpPr/>
          <p:nvPr/>
        </p:nvSpPr>
        <p:spPr>
          <a:xfrm>
            <a:off x="10016912" y="2504972"/>
            <a:ext cx="208800" cy="208800"/>
          </a:xfrm>
          <a:prstGeom prst="rect">
            <a:avLst/>
          </a:prstGeom>
          <a:solidFill>
            <a:srgbClr val="CCBAD7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83" name="14 Cubo">
            <a:extLst>
              <a:ext uri="{FF2B5EF4-FFF2-40B4-BE49-F238E27FC236}">
                <a16:creationId xmlns:a16="http://schemas.microsoft.com/office/drawing/2014/main" id="{C6488A07-16D8-4877-A024-29FCD5DDC717}"/>
              </a:ext>
            </a:extLst>
          </p:cNvPr>
          <p:cNvSpPr/>
          <p:nvPr/>
        </p:nvSpPr>
        <p:spPr>
          <a:xfrm>
            <a:off x="10256885" y="2504972"/>
            <a:ext cx="208800" cy="208800"/>
          </a:xfrm>
          <a:prstGeom prst="rect">
            <a:avLst/>
          </a:prstGeom>
          <a:solidFill>
            <a:srgbClr val="CCBAD7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84" name="14 Cubo">
            <a:extLst>
              <a:ext uri="{FF2B5EF4-FFF2-40B4-BE49-F238E27FC236}">
                <a16:creationId xmlns:a16="http://schemas.microsoft.com/office/drawing/2014/main" id="{CC4B6D75-3B2A-4C95-B1E7-754B9F7EE24D}"/>
              </a:ext>
            </a:extLst>
          </p:cNvPr>
          <p:cNvSpPr/>
          <p:nvPr/>
        </p:nvSpPr>
        <p:spPr>
          <a:xfrm>
            <a:off x="9057022" y="2744629"/>
            <a:ext cx="208800" cy="208800"/>
          </a:xfrm>
          <a:prstGeom prst="rect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5" name="14 Cubo">
            <a:extLst>
              <a:ext uri="{FF2B5EF4-FFF2-40B4-BE49-F238E27FC236}">
                <a16:creationId xmlns:a16="http://schemas.microsoft.com/office/drawing/2014/main" id="{64F749BB-16C8-4FCC-8D2C-08CAFB736DA3}"/>
              </a:ext>
            </a:extLst>
          </p:cNvPr>
          <p:cNvSpPr/>
          <p:nvPr/>
        </p:nvSpPr>
        <p:spPr>
          <a:xfrm>
            <a:off x="9296995" y="2744629"/>
            <a:ext cx="208800" cy="208800"/>
          </a:xfrm>
          <a:prstGeom prst="rect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6" name="14 Cubo">
            <a:extLst>
              <a:ext uri="{FF2B5EF4-FFF2-40B4-BE49-F238E27FC236}">
                <a16:creationId xmlns:a16="http://schemas.microsoft.com/office/drawing/2014/main" id="{DB777859-01E4-4457-A2CC-C456894CD814}"/>
              </a:ext>
            </a:extLst>
          </p:cNvPr>
          <p:cNvSpPr/>
          <p:nvPr/>
        </p:nvSpPr>
        <p:spPr>
          <a:xfrm>
            <a:off x="9536967" y="2744629"/>
            <a:ext cx="208800" cy="208800"/>
          </a:xfrm>
          <a:prstGeom prst="rect">
            <a:avLst/>
          </a:prstGeom>
          <a:solidFill>
            <a:srgbClr val="CCBAD7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7" name="14 Cubo">
            <a:extLst>
              <a:ext uri="{FF2B5EF4-FFF2-40B4-BE49-F238E27FC236}">
                <a16:creationId xmlns:a16="http://schemas.microsoft.com/office/drawing/2014/main" id="{242889DD-29C3-4A43-A34E-670C8A5FBA13}"/>
              </a:ext>
            </a:extLst>
          </p:cNvPr>
          <p:cNvSpPr/>
          <p:nvPr/>
        </p:nvSpPr>
        <p:spPr>
          <a:xfrm>
            <a:off x="9776940" y="2744629"/>
            <a:ext cx="208800" cy="208800"/>
          </a:xfrm>
          <a:prstGeom prst="rect">
            <a:avLst/>
          </a:prstGeom>
          <a:solidFill>
            <a:srgbClr val="CCBAD7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8" name="14 Cubo">
            <a:extLst>
              <a:ext uri="{FF2B5EF4-FFF2-40B4-BE49-F238E27FC236}">
                <a16:creationId xmlns:a16="http://schemas.microsoft.com/office/drawing/2014/main" id="{E7BD0823-B1D2-40A8-9A11-677F492FBBDC}"/>
              </a:ext>
            </a:extLst>
          </p:cNvPr>
          <p:cNvSpPr/>
          <p:nvPr/>
        </p:nvSpPr>
        <p:spPr>
          <a:xfrm>
            <a:off x="10016912" y="2744629"/>
            <a:ext cx="208800" cy="208800"/>
          </a:xfrm>
          <a:prstGeom prst="rect">
            <a:avLst/>
          </a:prstGeom>
          <a:solidFill>
            <a:srgbClr val="CCBAD7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9" name="14 Cubo">
            <a:extLst>
              <a:ext uri="{FF2B5EF4-FFF2-40B4-BE49-F238E27FC236}">
                <a16:creationId xmlns:a16="http://schemas.microsoft.com/office/drawing/2014/main" id="{803F8C02-DA20-4C59-81E1-8CA297F99F45}"/>
              </a:ext>
            </a:extLst>
          </p:cNvPr>
          <p:cNvSpPr/>
          <p:nvPr/>
        </p:nvSpPr>
        <p:spPr>
          <a:xfrm>
            <a:off x="10256885" y="2744629"/>
            <a:ext cx="208800" cy="208800"/>
          </a:xfrm>
          <a:prstGeom prst="rect">
            <a:avLst/>
          </a:prstGeom>
          <a:solidFill>
            <a:srgbClr val="CCBAD7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0" name="14 Cubo">
            <a:extLst>
              <a:ext uri="{FF2B5EF4-FFF2-40B4-BE49-F238E27FC236}">
                <a16:creationId xmlns:a16="http://schemas.microsoft.com/office/drawing/2014/main" id="{72096D0E-743B-456D-AA77-9DD71DAAE727}"/>
              </a:ext>
            </a:extLst>
          </p:cNvPr>
          <p:cNvSpPr/>
          <p:nvPr/>
        </p:nvSpPr>
        <p:spPr>
          <a:xfrm>
            <a:off x="9057022" y="2984286"/>
            <a:ext cx="208800" cy="208800"/>
          </a:xfrm>
          <a:prstGeom prst="rect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1" name="14 Cubo">
            <a:extLst>
              <a:ext uri="{FF2B5EF4-FFF2-40B4-BE49-F238E27FC236}">
                <a16:creationId xmlns:a16="http://schemas.microsoft.com/office/drawing/2014/main" id="{713BDDA9-7598-433F-B8EF-8D65ACB6355C}"/>
              </a:ext>
            </a:extLst>
          </p:cNvPr>
          <p:cNvSpPr/>
          <p:nvPr/>
        </p:nvSpPr>
        <p:spPr>
          <a:xfrm>
            <a:off x="9296995" y="2984286"/>
            <a:ext cx="208800" cy="208800"/>
          </a:xfrm>
          <a:prstGeom prst="rect">
            <a:avLst/>
          </a:prstGeom>
          <a:solidFill>
            <a:srgbClr val="CCBAD7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2" name="14 Cubo">
            <a:extLst>
              <a:ext uri="{FF2B5EF4-FFF2-40B4-BE49-F238E27FC236}">
                <a16:creationId xmlns:a16="http://schemas.microsoft.com/office/drawing/2014/main" id="{59596933-50F1-45B6-9A5C-39EA919FFFBA}"/>
              </a:ext>
            </a:extLst>
          </p:cNvPr>
          <p:cNvSpPr/>
          <p:nvPr/>
        </p:nvSpPr>
        <p:spPr>
          <a:xfrm>
            <a:off x="9536967" y="2984286"/>
            <a:ext cx="208800" cy="208800"/>
          </a:xfrm>
          <a:prstGeom prst="rect">
            <a:avLst/>
          </a:prstGeom>
          <a:solidFill>
            <a:srgbClr val="CCBAD7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3" name="14 Cubo">
            <a:extLst>
              <a:ext uri="{FF2B5EF4-FFF2-40B4-BE49-F238E27FC236}">
                <a16:creationId xmlns:a16="http://schemas.microsoft.com/office/drawing/2014/main" id="{6CE4E0BB-7FAC-4041-97F5-C62ED01739F6}"/>
              </a:ext>
            </a:extLst>
          </p:cNvPr>
          <p:cNvSpPr/>
          <p:nvPr/>
        </p:nvSpPr>
        <p:spPr>
          <a:xfrm>
            <a:off x="9776940" y="2984286"/>
            <a:ext cx="208800" cy="208800"/>
          </a:xfrm>
          <a:prstGeom prst="rect">
            <a:avLst/>
          </a:prstGeom>
          <a:solidFill>
            <a:srgbClr val="CCBAD7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4" name="14 Cubo">
            <a:extLst>
              <a:ext uri="{FF2B5EF4-FFF2-40B4-BE49-F238E27FC236}">
                <a16:creationId xmlns:a16="http://schemas.microsoft.com/office/drawing/2014/main" id="{18C012E7-F043-4529-943B-EF59945DB1FE}"/>
              </a:ext>
            </a:extLst>
          </p:cNvPr>
          <p:cNvSpPr/>
          <p:nvPr/>
        </p:nvSpPr>
        <p:spPr>
          <a:xfrm>
            <a:off x="10016912" y="2984286"/>
            <a:ext cx="208800" cy="208800"/>
          </a:xfrm>
          <a:prstGeom prst="rect">
            <a:avLst/>
          </a:prstGeom>
          <a:solidFill>
            <a:srgbClr val="CCBAD7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5" name="14 Cubo">
            <a:extLst>
              <a:ext uri="{FF2B5EF4-FFF2-40B4-BE49-F238E27FC236}">
                <a16:creationId xmlns:a16="http://schemas.microsoft.com/office/drawing/2014/main" id="{9A2471A5-A4BD-4773-8EB1-F3456AFAFE09}"/>
              </a:ext>
            </a:extLst>
          </p:cNvPr>
          <p:cNvSpPr/>
          <p:nvPr/>
        </p:nvSpPr>
        <p:spPr>
          <a:xfrm>
            <a:off x="10256885" y="2984286"/>
            <a:ext cx="208800" cy="208800"/>
          </a:xfrm>
          <a:prstGeom prst="rect">
            <a:avLst/>
          </a:prstGeom>
          <a:solidFill>
            <a:srgbClr val="CCBAD7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6" name="14 Cubo">
            <a:extLst>
              <a:ext uri="{FF2B5EF4-FFF2-40B4-BE49-F238E27FC236}">
                <a16:creationId xmlns:a16="http://schemas.microsoft.com/office/drawing/2014/main" id="{CDC7588E-DC43-40C9-8BC3-BDA52D73CF52}"/>
              </a:ext>
            </a:extLst>
          </p:cNvPr>
          <p:cNvSpPr/>
          <p:nvPr/>
        </p:nvSpPr>
        <p:spPr>
          <a:xfrm>
            <a:off x="9057022" y="3223943"/>
            <a:ext cx="208800" cy="208800"/>
          </a:xfrm>
          <a:prstGeom prst="rect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7" name="14 Cubo">
            <a:extLst>
              <a:ext uri="{FF2B5EF4-FFF2-40B4-BE49-F238E27FC236}">
                <a16:creationId xmlns:a16="http://schemas.microsoft.com/office/drawing/2014/main" id="{0E6FBBF4-FF0B-4505-85EB-458CC4FFB88B}"/>
              </a:ext>
            </a:extLst>
          </p:cNvPr>
          <p:cNvSpPr/>
          <p:nvPr/>
        </p:nvSpPr>
        <p:spPr>
          <a:xfrm>
            <a:off x="9296995" y="3223943"/>
            <a:ext cx="208800" cy="208800"/>
          </a:xfrm>
          <a:prstGeom prst="rect">
            <a:avLst/>
          </a:prstGeom>
          <a:solidFill>
            <a:srgbClr val="CCBAD7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8" name="14 Cubo">
            <a:extLst>
              <a:ext uri="{FF2B5EF4-FFF2-40B4-BE49-F238E27FC236}">
                <a16:creationId xmlns:a16="http://schemas.microsoft.com/office/drawing/2014/main" id="{F2F65F3E-D7F1-4097-AECC-8913CC33B86D}"/>
              </a:ext>
            </a:extLst>
          </p:cNvPr>
          <p:cNvSpPr/>
          <p:nvPr/>
        </p:nvSpPr>
        <p:spPr>
          <a:xfrm>
            <a:off x="9536967" y="3223943"/>
            <a:ext cx="208800" cy="208800"/>
          </a:xfrm>
          <a:prstGeom prst="rect">
            <a:avLst/>
          </a:prstGeom>
          <a:solidFill>
            <a:srgbClr val="CCBAD7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9" name="14 Cubo">
            <a:extLst>
              <a:ext uri="{FF2B5EF4-FFF2-40B4-BE49-F238E27FC236}">
                <a16:creationId xmlns:a16="http://schemas.microsoft.com/office/drawing/2014/main" id="{AA9F62AC-02D9-4355-8F57-CDEEE3E6B7D5}"/>
              </a:ext>
            </a:extLst>
          </p:cNvPr>
          <p:cNvSpPr/>
          <p:nvPr/>
        </p:nvSpPr>
        <p:spPr>
          <a:xfrm>
            <a:off x="9776940" y="3223943"/>
            <a:ext cx="208800" cy="208800"/>
          </a:xfrm>
          <a:prstGeom prst="rect">
            <a:avLst/>
          </a:prstGeom>
          <a:solidFill>
            <a:srgbClr val="CCBAD7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0" name="14 Cubo">
            <a:extLst>
              <a:ext uri="{FF2B5EF4-FFF2-40B4-BE49-F238E27FC236}">
                <a16:creationId xmlns:a16="http://schemas.microsoft.com/office/drawing/2014/main" id="{7A67D031-4E4E-4ECC-9FD6-5140A2EF429E}"/>
              </a:ext>
            </a:extLst>
          </p:cNvPr>
          <p:cNvSpPr/>
          <p:nvPr/>
        </p:nvSpPr>
        <p:spPr>
          <a:xfrm>
            <a:off x="10016912" y="3223943"/>
            <a:ext cx="208800" cy="208800"/>
          </a:xfrm>
          <a:prstGeom prst="rect">
            <a:avLst/>
          </a:prstGeom>
          <a:solidFill>
            <a:srgbClr val="CCBAD7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1" name="14 Cubo">
            <a:extLst>
              <a:ext uri="{FF2B5EF4-FFF2-40B4-BE49-F238E27FC236}">
                <a16:creationId xmlns:a16="http://schemas.microsoft.com/office/drawing/2014/main" id="{483E41F8-494C-4E7B-8AA4-80B3F0A6C681}"/>
              </a:ext>
            </a:extLst>
          </p:cNvPr>
          <p:cNvSpPr/>
          <p:nvPr/>
        </p:nvSpPr>
        <p:spPr>
          <a:xfrm>
            <a:off x="9296995" y="4178249"/>
            <a:ext cx="208800" cy="208800"/>
          </a:xfrm>
          <a:prstGeom prst="rect">
            <a:avLst/>
          </a:prstGeom>
          <a:solidFill>
            <a:srgbClr val="CCBAD7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2" name="14 Cubo">
            <a:extLst>
              <a:ext uri="{FF2B5EF4-FFF2-40B4-BE49-F238E27FC236}">
                <a16:creationId xmlns:a16="http://schemas.microsoft.com/office/drawing/2014/main" id="{A7F4A37C-A333-4CA0-AD98-33E57637522A}"/>
              </a:ext>
            </a:extLst>
          </p:cNvPr>
          <p:cNvSpPr/>
          <p:nvPr/>
        </p:nvSpPr>
        <p:spPr>
          <a:xfrm>
            <a:off x="9057022" y="3463600"/>
            <a:ext cx="208800" cy="208800"/>
          </a:xfrm>
          <a:prstGeom prst="rect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3" name="14 Cubo">
            <a:extLst>
              <a:ext uri="{FF2B5EF4-FFF2-40B4-BE49-F238E27FC236}">
                <a16:creationId xmlns:a16="http://schemas.microsoft.com/office/drawing/2014/main" id="{6D4C0497-4D49-4585-8435-376789C7B5F6}"/>
              </a:ext>
            </a:extLst>
          </p:cNvPr>
          <p:cNvSpPr/>
          <p:nvPr/>
        </p:nvSpPr>
        <p:spPr>
          <a:xfrm>
            <a:off x="9296995" y="3463600"/>
            <a:ext cx="208800" cy="208800"/>
          </a:xfrm>
          <a:prstGeom prst="rect">
            <a:avLst/>
          </a:prstGeom>
          <a:solidFill>
            <a:srgbClr val="CCBAD7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4" name="14 Cubo">
            <a:extLst>
              <a:ext uri="{FF2B5EF4-FFF2-40B4-BE49-F238E27FC236}">
                <a16:creationId xmlns:a16="http://schemas.microsoft.com/office/drawing/2014/main" id="{C2492936-7D58-41D3-8328-916F21BE3C82}"/>
              </a:ext>
            </a:extLst>
          </p:cNvPr>
          <p:cNvSpPr/>
          <p:nvPr/>
        </p:nvSpPr>
        <p:spPr>
          <a:xfrm>
            <a:off x="9536967" y="3463600"/>
            <a:ext cx="208800" cy="208800"/>
          </a:xfrm>
          <a:prstGeom prst="rect">
            <a:avLst/>
          </a:prstGeom>
          <a:solidFill>
            <a:srgbClr val="CCBAD7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5" name="14 Cubo">
            <a:extLst>
              <a:ext uri="{FF2B5EF4-FFF2-40B4-BE49-F238E27FC236}">
                <a16:creationId xmlns:a16="http://schemas.microsoft.com/office/drawing/2014/main" id="{91E27A87-FA82-4E52-BD01-4E73FDEBE7F4}"/>
              </a:ext>
            </a:extLst>
          </p:cNvPr>
          <p:cNvSpPr/>
          <p:nvPr/>
        </p:nvSpPr>
        <p:spPr>
          <a:xfrm>
            <a:off x="9776940" y="3463600"/>
            <a:ext cx="208800" cy="208800"/>
          </a:xfrm>
          <a:prstGeom prst="rect">
            <a:avLst/>
          </a:prstGeom>
          <a:solidFill>
            <a:srgbClr val="CCBAD7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6" name="14 Cubo">
            <a:extLst>
              <a:ext uri="{FF2B5EF4-FFF2-40B4-BE49-F238E27FC236}">
                <a16:creationId xmlns:a16="http://schemas.microsoft.com/office/drawing/2014/main" id="{970410FE-5359-4993-B2D8-8AD236038626}"/>
              </a:ext>
            </a:extLst>
          </p:cNvPr>
          <p:cNvSpPr/>
          <p:nvPr/>
        </p:nvSpPr>
        <p:spPr>
          <a:xfrm>
            <a:off x="10016912" y="3463600"/>
            <a:ext cx="208800" cy="208800"/>
          </a:xfrm>
          <a:prstGeom prst="rect">
            <a:avLst/>
          </a:prstGeom>
          <a:solidFill>
            <a:srgbClr val="CCBAD7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7" name="14 Cubo">
            <a:extLst>
              <a:ext uri="{FF2B5EF4-FFF2-40B4-BE49-F238E27FC236}">
                <a16:creationId xmlns:a16="http://schemas.microsoft.com/office/drawing/2014/main" id="{8002D447-2917-42D6-81D3-4FD49EC9DB35}"/>
              </a:ext>
            </a:extLst>
          </p:cNvPr>
          <p:cNvSpPr/>
          <p:nvPr/>
        </p:nvSpPr>
        <p:spPr>
          <a:xfrm>
            <a:off x="10256885" y="3463600"/>
            <a:ext cx="208800" cy="208800"/>
          </a:xfrm>
          <a:prstGeom prst="rect">
            <a:avLst/>
          </a:prstGeom>
          <a:solidFill>
            <a:srgbClr val="CCBAD7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8" name="14 Cubo">
            <a:extLst>
              <a:ext uri="{FF2B5EF4-FFF2-40B4-BE49-F238E27FC236}">
                <a16:creationId xmlns:a16="http://schemas.microsoft.com/office/drawing/2014/main" id="{E26B04EF-3AEF-42C7-A285-A0D28FBB4B5A}"/>
              </a:ext>
            </a:extLst>
          </p:cNvPr>
          <p:cNvSpPr/>
          <p:nvPr/>
        </p:nvSpPr>
        <p:spPr>
          <a:xfrm>
            <a:off x="9057022" y="3703257"/>
            <a:ext cx="208800" cy="208800"/>
          </a:xfrm>
          <a:prstGeom prst="rect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9" name="14 Cubo">
            <a:extLst>
              <a:ext uri="{FF2B5EF4-FFF2-40B4-BE49-F238E27FC236}">
                <a16:creationId xmlns:a16="http://schemas.microsoft.com/office/drawing/2014/main" id="{CC8137A1-DDD4-4838-BE00-B8CFA948C2EB}"/>
              </a:ext>
            </a:extLst>
          </p:cNvPr>
          <p:cNvSpPr/>
          <p:nvPr/>
        </p:nvSpPr>
        <p:spPr>
          <a:xfrm>
            <a:off x="9296995" y="3703257"/>
            <a:ext cx="208800" cy="208800"/>
          </a:xfrm>
          <a:prstGeom prst="rect">
            <a:avLst/>
          </a:prstGeom>
          <a:solidFill>
            <a:srgbClr val="CCBAD7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0" name="14 Cubo">
            <a:extLst>
              <a:ext uri="{FF2B5EF4-FFF2-40B4-BE49-F238E27FC236}">
                <a16:creationId xmlns:a16="http://schemas.microsoft.com/office/drawing/2014/main" id="{E1492A04-46F3-470D-ADD2-39333B11F286}"/>
              </a:ext>
            </a:extLst>
          </p:cNvPr>
          <p:cNvSpPr/>
          <p:nvPr/>
        </p:nvSpPr>
        <p:spPr>
          <a:xfrm>
            <a:off x="9536967" y="3703257"/>
            <a:ext cx="208800" cy="208800"/>
          </a:xfrm>
          <a:prstGeom prst="rect">
            <a:avLst/>
          </a:prstGeom>
          <a:solidFill>
            <a:srgbClr val="CCBAD7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1" name="14 Cubo">
            <a:extLst>
              <a:ext uri="{FF2B5EF4-FFF2-40B4-BE49-F238E27FC236}">
                <a16:creationId xmlns:a16="http://schemas.microsoft.com/office/drawing/2014/main" id="{664A38FD-E633-4218-869B-80EA071CDB7C}"/>
              </a:ext>
            </a:extLst>
          </p:cNvPr>
          <p:cNvSpPr/>
          <p:nvPr/>
        </p:nvSpPr>
        <p:spPr>
          <a:xfrm>
            <a:off x="9776940" y="3703257"/>
            <a:ext cx="208800" cy="208800"/>
          </a:xfrm>
          <a:prstGeom prst="rect">
            <a:avLst/>
          </a:prstGeom>
          <a:solidFill>
            <a:srgbClr val="CCBAD7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2" name="14 Cubo">
            <a:extLst>
              <a:ext uri="{FF2B5EF4-FFF2-40B4-BE49-F238E27FC236}">
                <a16:creationId xmlns:a16="http://schemas.microsoft.com/office/drawing/2014/main" id="{49985B32-B5D7-430F-A0B8-9A52B6A19D7B}"/>
              </a:ext>
            </a:extLst>
          </p:cNvPr>
          <p:cNvSpPr/>
          <p:nvPr/>
        </p:nvSpPr>
        <p:spPr>
          <a:xfrm>
            <a:off x="10016912" y="3703257"/>
            <a:ext cx="208800" cy="208800"/>
          </a:xfrm>
          <a:prstGeom prst="rect">
            <a:avLst/>
          </a:prstGeom>
          <a:solidFill>
            <a:srgbClr val="CCBAD7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3" name="14 Cubo">
            <a:extLst>
              <a:ext uri="{FF2B5EF4-FFF2-40B4-BE49-F238E27FC236}">
                <a16:creationId xmlns:a16="http://schemas.microsoft.com/office/drawing/2014/main" id="{B9BB2D1C-F0F1-4717-9621-8E7CFC437C3E}"/>
              </a:ext>
            </a:extLst>
          </p:cNvPr>
          <p:cNvSpPr/>
          <p:nvPr/>
        </p:nvSpPr>
        <p:spPr>
          <a:xfrm>
            <a:off x="10256885" y="3703257"/>
            <a:ext cx="208800" cy="208800"/>
          </a:xfrm>
          <a:prstGeom prst="rect">
            <a:avLst/>
          </a:prstGeom>
          <a:solidFill>
            <a:srgbClr val="CCBAD7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4" name="14 Cubo">
            <a:extLst>
              <a:ext uri="{FF2B5EF4-FFF2-40B4-BE49-F238E27FC236}">
                <a16:creationId xmlns:a16="http://schemas.microsoft.com/office/drawing/2014/main" id="{F2D8671F-3EF1-4C28-BA3D-1E6013063057}"/>
              </a:ext>
            </a:extLst>
          </p:cNvPr>
          <p:cNvSpPr/>
          <p:nvPr/>
        </p:nvSpPr>
        <p:spPr>
          <a:xfrm>
            <a:off x="9057022" y="4420068"/>
            <a:ext cx="208800" cy="208800"/>
          </a:xfrm>
          <a:prstGeom prst="rect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5" name="14 Cubo">
            <a:extLst>
              <a:ext uri="{FF2B5EF4-FFF2-40B4-BE49-F238E27FC236}">
                <a16:creationId xmlns:a16="http://schemas.microsoft.com/office/drawing/2014/main" id="{4F7DEB31-2093-4F28-8BE9-A5FBCCD084C4}"/>
              </a:ext>
            </a:extLst>
          </p:cNvPr>
          <p:cNvSpPr/>
          <p:nvPr/>
        </p:nvSpPr>
        <p:spPr>
          <a:xfrm>
            <a:off x="9296995" y="4420068"/>
            <a:ext cx="208800" cy="208800"/>
          </a:xfrm>
          <a:prstGeom prst="rect">
            <a:avLst/>
          </a:prstGeom>
          <a:solidFill>
            <a:srgbClr val="CCBAD7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6" name="14 Cubo">
            <a:extLst>
              <a:ext uri="{FF2B5EF4-FFF2-40B4-BE49-F238E27FC236}">
                <a16:creationId xmlns:a16="http://schemas.microsoft.com/office/drawing/2014/main" id="{851989C8-1A8B-46DE-859B-D3A18D39BA98}"/>
              </a:ext>
            </a:extLst>
          </p:cNvPr>
          <p:cNvSpPr/>
          <p:nvPr/>
        </p:nvSpPr>
        <p:spPr>
          <a:xfrm>
            <a:off x="9536967" y="4420068"/>
            <a:ext cx="208800" cy="208800"/>
          </a:xfrm>
          <a:prstGeom prst="rect">
            <a:avLst/>
          </a:prstGeom>
          <a:solidFill>
            <a:srgbClr val="CCBAD7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7" name="14 Cubo">
            <a:extLst>
              <a:ext uri="{FF2B5EF4-FFF2-40B4-BE49-F238E27FC236}">
                <a16:creationId xmlns:a16="http://schemas.microsoft.com/office/drawing/2014/main" id="{E9580282-FEE1-4B2D-AA16-40F60E97DDEB}"/>
              </a:ext>
            </a:extLst>
          </p:cNvPr>
          <p:cNvSpPr/>
          <p:nvPr/>
        </p:nvSpPr>
        <p:spPr>
          <a:xfrm>
            <a:off x="9776940" y="4420068"/>
            <a:ext cx="208800" cy="208800"/>
          </a:xfrm>
          <a:prstGeom prst="rect">
            <a:avLst/>
          </a:prstGeom>
          <a:solidFill>
            <a:srgbClr val="CCBAD7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8" name="14 Cubo">
            <a:extLst>
              <a:ext uri="{FF2B5EF4-FFF2-40B4-BE49-F238E27FC236}">
                <a16:creationId xmlns:a16="http://schemas.microsoft.com/office/drawing/2014/main" id="{3AB9D442-F4ED-4439-B618-4A0F0D05E558}"/>
              </a:ext>
            </a:extLst>
          </p:cNvPr>
          <p:cNvSpPr/>
          <p:nvPr/>
        </p:nvSpPr>
        <p:spPr>
          <a:xfrm>
            <a:off x="10016912" y="4420068"/>
            <a:ext cx="208800" cy="208800"/>
          </a:xfrm>
          <a:prstGeom prst="rect">
            <a:avLst/>
          </a:prstGeom>
          <a:solidFill>
            <a:srgbClr val="CCBAD7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9" name="14 Cubo">
            <a:extLst>
              <a:ext uri="{FF2B5EF4-FFF2-40B4-BE49-F238E27FC236}">
                <a16:creationId xmlns:a16="http://schemas.microsoft.com/office/drawing/2014/main" id="{311F4728-228B-4BE0-AF5A-B1B71060C688}"/>
              </a:ext>
            </a:extLst>
          </p:cNvPr>
          <p:cNvSpPr/>
          <p:nvPr/>
        </p:nvSpPr>
        <p:spPr>
          <a:xfrm>
            <a:off x="10256885" y="4420068"/>
            <a:ext cx="208800" cy="208800"/>
          </a:xfrm>
          <a:prstGeom prst="rect">
            <a:avLst/>
          </a:prstGeom>
          <a:solidFill>
            <a:srgbClr val="CCBAD7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0" name="14 Cubo">
            <a:extLst>
              <a:ext uri="{FF2B5EF4-FFF2-40B4-BE49-F238E27FC236}">
                <a16:creationId xmlns:a16="http://schemas.microsoft.com/office/drawing/2014/main" id="{7F19511C-CCFF-4AA6-B31C-C5B8C2FC5A18}"/>
              </a:ext>
            </a:extLst>
          </p:cNvPr>
          <p:cNvSpPr/>
          <p:nvPr/>
        </p:nvSpPr>
        <p:spPr>
          <a:xfrm>
            <a:off x="9057022" y="4661885"/>
            <a:ext cx="208800" cy="208800"/>
          </a:xfrm>
          <a:prstGeom prst="rect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1" name="14 Cubo">
            <a:extLst>
              <a:ext uri="{FF2B5EF4-FFF2-40B4-BE49-F238E27FC236}">
                <a16:creationId xmlns:a16="http://schemas.microsoft.com/office/drawing/2014/main" id="{8EC1DE5B-27EF-4D27-8FAB-2CF26BABB20F}"/>
              </a:ext>
            </a:extLst>
          </p:cNvPr>
          <p:cNvSpPr/>
          <p:nvPr/>
        </p:nvSpPr>
        <p:spPr>
          <a:xfrm>
            <a:off x="9296995" y="4661885"/>
            <a:ext cx="208800" cy="208800"/>
          </a:xfrm>
          <a:prstGeom prst="rect">
            <a:avLst/>
          </a:prstGeom>
          <a:solidFill>
            <a:srgbClr val="CCBAD7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2" name="14 Cubo">
            <a:extLst>
              <a:ext uri="{FF2B5EF4-FFF2-40B4-BE49-F238E27FC236}">
                <a16:creationId xmlns:a16="http://schemas.microsoft.com/office/drawing/2014/main" id="{8E952D32-2E1C-4523-ADF2-9F57149D654D}"/>
              </a:ext>
            </a:extLst>
          </p:cNvPr>
          <p:cNvSpPr/>
          <p:nvPr/>
        </p:nvSpPr>
        <p:spPr>
          <a:xfrm>
            <a:off x="9536967" y="4661885"/>
            <a:ext cx="208800" cy="208800"/>
          </a:xfrm>
          <a:prstGeom prst="rect">
            <a:avLst/>
          </a:prstGeom>
          <a:solidFill>
            <a:srgbClr val="CCBAD7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3" name="14 Cubo">
            <a:extLst>
              <a:ext uri="{FF2B5EF4-FFF2-40B4-BE49-F238E27FC236}">
                <a16:creationId xmlns:a16="http://schemas.microsoft.com/office/drawing/2014/main" id="{7628FB30-3543-4B2E-850B-DFE6F7CA1DBA}"/>
              </a:ext>
            </a:extLst>
          </p:cNvPr>
          <p:cNvSpPr/>
          <p:nvPr/>
        </p:nvSpPr>
        <p:spPr>
          <a:xfrm>
            <a:off x="9776940" y="4661885"/>
            <a:ext cx="208800" cy="208800"/>
          </a:xfrm>
          <a:prstGeom prst="rect">
            <a:avLst/>
          </a:prstGeom>
          <a:solidFill>
            <a:srgbClr val="CCBAD7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4" name="14 Cubo">
            <a:extLst>
              <a:ext uri="{FF2B5EF4-FFF2-40B4-BE49-F238E27FC236}">
                <a16:creationId xmlns:a16="http://schemas.microsoft.com/office/drawing/2014/main" id="{1C1798B5-6D0E-4644-95E0-9B954C0BCEB4}"/>
              </a:ext>
            </a:extLst>
          </p:cNvPr>
          <p:cNvSpPr/>
          <p:nvPr/>
        </p:nvSpPr>
        <p:spPr>
          <a:xfrm>
            <a:off x="10016912" y="4661885"/>
            <a:ext cx="208800" cy="208800"/>
          </a:xfrm>
          <a:prstGeom prst="rect">
            <a:avLst/>
          </a:prstGeom>
          <a:solidFill>
            <a:srgbClr val="CCBAD7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5" name="14 Cubo">
            <a:extLst>
              <a:ext uri="{FF2B5EF4-FFF2-40B4-BE49-F238E27FC236}">
                <a16:creationId xmlns:a16="http://schemas.microsoft.com/office/drawing/2014/main" id="{37230C2E-F027-4291-B990-37D1BF783988}"/>
              </a:ext>
            </a:extLst>
          </p:cNvPr>
          <p:cNvSpPr/>
          <p:nvPr/>
        </p:nvSpPr>
        <p:spPr>
          <a:xfrm>
            <a:off x="10256885" y="4661885"/>
            <a:ext cx="208800" cy="208800"/>
          </a:xfrm>
          <a:prstGeom prst="rect">
            <a:avLst/>
          </a:prstGeom>
          <a:solidFill>
            <a:srgbClr val="CCBAD7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6" name="14 Cubo">
            <a:extLst>
              <a:ext uri="{FF2B5EF4-FFF2-40B4-BE49-F238E27FC236}">
                <a16:creationId xmlns:a16="http://schemas.microsoft.com/office/drawing/2014/main" id="{12FCA186-BE50-4833-9BEC-D57DEA4E02F1}"/>
              </a:ext>
            </a:extLst>
          </p:cNvPr>
          <p:cNvSpPr/>
          <p:nvPr/>
        </p:nvSpPr>
        <p:spPr>
          <a:xfrm>
            <a:off x="9057022" y="3942912"/>
            <a:ext cx="208800" cy="208800"/>
          </a:xfrm>
          <a:prstGeom prst="rect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8" name="14 Cubo">
            <a:extLst>
              <a:ext uri="{FF2B5EF4-FFF2-40B4-BE49-F238E27FC236}">
                <a16:creationId xmlns:a16="http://schemas.microsoft.com/office/drawing/2014/main" id="{F9D75E02-149E-42F0-9989-E48E84527660}"/>
              </a:ext>
            </a:extLst>
          </p:cNvPr>
          <p:cNvSpPr/>
          <p:nvPr/>
        </p:nvSpPr>
        <p:spPr>
          <a:xfrm>
            <a:off x="9296995" y="3942912"/>
            <a:ext cx="208800" cy="208800"/>
          </a:xfrm>
          <a:prstGeom prst="rect">
            <a:avLst/>
          </a:prstGeom>
          <a:solidFill>
            <a:srgbClr val="CCBAD7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9" name="14 Cubo">
            <a:extLst>
              <a:ext uri="{FF2B5EF4-FFF2-40B4-BE49-F238E27FC236}">
                <a16:creationId xmlns:a16="http://schemas.microsoft.com/office/drawing/2014/main" id="{801C7FD1-7C9C-4FE0-BBE9-DEBA5BCCCC9A}"/>
              </a:ext>
            </a:extLst>
          </p:cNvPr>
          <p:cNvSpPr/>
          <p:nvPr/>
        </p:nvSpPr>
        <p:spPr>
          <a:xfrm>
            <a:off x="9536967" y="3942912"/>
            <a:ext cx="208800" cy="208800"/>
          </a:xfrm>
          <a:prstGeom prst="rect">
            <a:avLst/>
          </a:prstGeom>
          <a:solidFill>
            <a:srgbClr val="CCBAD7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0" name="14 Cubo">
            <a:extLst>
              <a:ext uri="{FF2B5EF4-FFF2-40B4-BE49-F238E27FC236}">
                <a16:creationId xmlns:a16="http://schemas.microsoft.com/office/drawing/2014/main" id="{0A5A356B-526F-45B6-B6C2-9605506BAFE2}"/>
              </a:ext>
            </a:extLst>
          </p:cNvPr>
          <p:cNvSpPr/>
          <p:nvPr/>
        </p:nvSpPr>
        <p:spPr>
          <a:xfrm>
            <a:off x="9776940" y="3942912"/>
            <a:ext cx="208800" cy="208800"/>
          </a:xfrm>
          <a:prstGeom prst="rect">
            <a:avLst/>
          </a:prstGeom>
          <a:solidFill>
            <a:srgbClr val="CCBAD7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1" name="14 Cubo">
            <a:extLst>
              <a:ext uri="{FF2B5EF4-FFF2-40B4-BE49-F238E27FC236}">
                <a16:creationId xmlns:a16="http://schemas.microsoft.com/office/drawing/2014/main" id="{FD2BD103-45BD-4BD7-A622-E23E73E4965D}"/>
              </a:ext>
            </a:extLst>
          </p:cNvPr>
          <p:cNvSpPr/>
          <p:nvPr/>
        </p:nvSpPr>
        <p:spPr>
          <a:xfrm>
            <a:off x="10256885" y="3942912"/>
            <a:ext cx="208800" cy="208800"/>
          </a:xfrm>
          <a:prstGeom prst="rect">
            <a:avLst/>
          </a:prstGeom>
          <a:solidFill>
            <a:srgbClr val="CCBAD7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2" name="14 Cubo">
            <a:extLst>
              <a:ext uri="{FF2B5EF4-FFF2-40B4-BE49-F238E27FC236}">
                <a16:creationId xmlns:a16="http://schemas.microsoft.com/office/drawing/2014/main" id="{43AB3267-9D33-4A85-8CC9-5CFFA5EFBFBB}"/>
              </a:ext>
            </a:extLst>
          </p:cNvPr>
          <p:cNvSpPr/>
          <p:nvPr/>
        </p:nvSpPr>
        <p:spPr>
          <a:xfrm>
            <a:off x="9057022" y="4178249"/>
            <a:ext cx="208800" cy="208800"/>
          </a:xfrm>
          <a:prstGeom prst="rect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3" name="14 Cubo">
            <a:extLst>
              <a:ext uri="{FF2B5EF4-FFF2-40B4-BE49-F238E27FC236}">
                <a16:creationId xmlns:a16="http://schemas.microsoft.com/office/drawing/2014/main" id="{198EEE21-2F4C-4E67-A27D-FBD1FF8DA478}"/>
              </a:ext>
            </a:extLst>
          </p:cNvPr>
          <p:cNvSpPr/>
          <p:nvPr/>
        </p:nvSpPr>
        <p:spPr>
          <a:xfrm>
            <a:off x="10736830" y="3223943"/>
            <a:ext cx="208800" cy="208800"/>
          </a:xfrm>
          <a:prstGeom prst="rect">
            <a:avLst/>
          </a:prstGeom>
          <a:solidFill>
            <a:srgbClr val="CCBAD7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4" name="14 Cubo">
            <a:extLst>
              <a:ext uri="{FF2B5EF4-FFF2-40B4-BE49-F238E27FC236}">
                <a16:creationId xmlns:a16="http://schemas.microsoft.com/office/drawing/2014/main" id="{7C30C6E2-AEFD-4678-AE56-FDF63AE9545F}"/>
              </a:ext>
            </a:extLst>
          </p:cNvPr>
          <p:cNvSpPr/>
          <p:nvPr/>
        </p:nvSpPr>
        <p:spPr>
          <a:xfrm>
            <a:off x="9536967" y="4178249"/>
            <a:ext cx="208800" cy="208800"/>
          </a:xfrm>
          <a:prstGeom prst="rect">
            <a:avLst/>
          </a:prstGeom>
          <a:solidFill>
            <a:srgbClr val="CCBAD7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5" name="14 Cubo">
            <a:extLst>
              <a:ext uri="{FF2B5EF4-FFF2-40B4-BE49-F238E27FC236}">
                <a16:creationId xmlns:a16="http://schemas.microsoft.com/office/drawing/2014/main" id="{72E5D78E-8813-43FD-8BD7-4470E9F9B208}"/>
              </a:ext>
            </a:extLst>
          </p:cNvPr>
          <p:cNvSpPr/>
          <p:nvPr/>
        </p:nvSpPr>
        <p:spPr>
          <a:xfrm>
            <a:off x="9776940" y="4178249"/>
            <a:ext cx="208800" cy="208800"/>
          </a:xfrm>
          <a:prstGeom prst="rect">
            <a:avLst/>
          </a:prstGeom>
          <a:solidFill>
            <a:srgbClr val="CCBAD7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6" name="14 Cubo">
            <a:extLst>
              <a:ext uri="{FF2B5EF4-FFF2-40B4-BE49-F238E27FC236}">
                <a16:creationId xmlns:a16="http://schemas.microsoft.com/office/drawing/2014/main" id="{872FD83B-A146-44B6-9140-DBBFAE86DB95}"/>
              </a:ext>
            </a:extLst>
          </p:cNvPr>
          <p:cNvSpPr/>
          <p:nvPr/>
        </p:nvSpPr>
        <p:spPr>
          <a:xfrm>
            <a:off x="10016912" y="4178249"/>
            <a:ext cx="208800" cy="208800"/>
          </a:xfrm>
          <a:prstGeom prst="rect">
            <a:avLst/>
          </a:prstGeom>
          <a:solidFill>
            <a:srgbClr val="CCBAD7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7" name="14 Cubo">
            <a:extLst>
              <a:ext uri="{FF2B5EF4-FFF2-40B4-BE49-F238E27FC236}">
                <a16:creationId xmlns:a16="http://schemas.microsoft.com/office/drawing/2014/main" id="{516732C1-8AC6-48D8-932F-5FBA8F7CF7D2}"/>
              </a:ext>
            </a:extLst>
          </p:cNvPr>
          <p:cNvSpPr/>
          <p:nvPr/>
        </p:nvSpPr>
        <p:spPr>
          <a:xfrm>
            <a:off x="10256885" y="4178249"/>
            <a:ext cx="208800" cy="208800"/>
          </a:xfrm>
          <a:prstGeom prst="rect">
            <a:avLst/>
          </a:prstGeom>
          <a:solidFill>
            <a:srgbClr val="CCBAD7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8" name="14 Cubo">
            <a:extLst>
              <a:ext uri="{FF2B5EF4-FFF2-40B4-BE49-F238E27FC236}">
                <a16:creationId xmlns:a16="http://schemas.microsoft.com/office/drawing/2014/main" id="{9C5287B5-D1B2-4CCD-869C-FC8F3D573774}"/>
              </a:ext>
            </a:extLst>
          </p:cNvPr>
          <p:cNvSpPr/>
          <p:nvPr/>
        </p:nvSpPr>
        <p:spPr>
          <a:xfrm>
            <a:off x="8817050" y="2504972"/>
            <a:ext cx="208800" cy="208800"/>
          </a:xfrm>
          <a:prstGeom prst="rect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39" name="14 Cubo">
            <a:extLst>
              <a:ext uri="{FF2B5EF4-FFF2-40B4-BE49-F238E27FC236}">
                <a16:creationId xmlns:a16="http://schemas.microsoft.com/office/drawing/2014/main" id="{C79735AA-6749-4554-8064-558BFD311FA9}"/>
              </a:ext>
            </a:extLst>
          </p:cNvPr>
          <p:cNvSpPr/>
          <p:nvPr/>
        </p:nvSpPr>
        <p:spPr>
          <a:xfrm>
            <a:off x="8817050" y="2744629"/>
            <a:ext cx="208800" cy="208800"/>
          </a:xfrm>
          <a:prstGeom prst="rect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0" name="14 Cubo">
            <a:extLst>
              <a:ext uri="{FF2B5EF4-FFF2-40B4-BE49-F238E27FC236}">
                <a16:creationId xmlns:a16="http://schemas.microsoft.com/office/drawing/2014/main" id="{1B0A5FD8-CF9A-46D6-9E89-A88107D04B04}"/>
              </a:ext>
            </a:extLst>
          </p:cNvPr>
          <p:cNvSpPr/>
          <p:nvPr/>
        </p:nvSpPr>
        <p:spPr>
          <a:xfrm>
            <a:off x="8817050" y="2984286"/>
            <a:ext cx="208800" cy="208800"/>
          </a:xfrm>
          <a:prstGeom prst="rect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1" name="14 Cubo">
            <a:extLst>
              <a:ext uri="{FF2B5EF4-FFF2-40B4-BE49-F238E27FC236}">
                <a16:creationId xmlns:a16="http://schemas.microsoft.com/office/drawing/2014/main" id="{0AF100F5-134A-46FA-88EC-579429FE5C35}"/>
              </a:ext>
            </a:extLst>
          </p:cNvPr>
          <p:cNvSpPr/>
          <p:nvPr/>
        </p:nvSpPr>
        <p:spPr>
          <a:xfrm>
            <a:off x="8817050" y="3223943"/>
            <a:ext cx="208800" cy="208800"/>
          </a:xfrm>
          <a:prstGeom prst="rect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2" name="14 Cubo">
            <a:extLst>
              <a:ext uri="{FF2B5EF4-FFF2-40B4-BE49-F238E27FC236}">
                <a16:creationId xmlns:a16="http://schemas.microsoft.com/office/drawing/2014/main" id="{BEEBD1B9-3D69-46DF-B6BB-26A665D8BCB0}"/>
              </a:ext>
            </a:extLst>
          </p:cNvPr>
          <p:cNvSpPr/>
          <p:nvPr/>
        </p:nvSpPr>
        <p:spPr>
          <a:xfrm>
            <a:off x="8817050" y="3463600"/>
            <a:ext cx="208800" cy="208800"/>
          </a:xfrm>
          <a:prstGeom prst="rect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3" name="14 Cubo">
            <a:extLst>
              <a:ext uri="{FF2B5EF4-FFF2-40B4-BE49-F238E27FC236}">
                <a16:creationId xmlns:a16="http://schemas.microsoft.com/office/drawing/2014/main" id="{3F8F969B-F7ED-44CC-9E65-8753A2046A22}"/>
              </a:ext>
            </a:extLst>
          </p:cNvPr>
          <p:cNvSpPr/>
          <p:nvPr/>
        </p:nvSpPr>
        <p:spPr>
          <a:xfrm>
            <a:off x="8817050" y="3703257"/>
            <a:ext cx="208800" cy="208800"/>
          </a:xfrm>
          <a:prstGeom prst="rect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4" name="14 Cubo">
            <a:extLst>
              <a:ext uri="{FF2B5EF4-FFF2-40B4-BE49-F238E27FC236}">
                <a16:creationId xmlns:a16="http://schemas.microsoft.com/office/drawing/2014/main" id="{1E968D64-0330-401C-BE31-5724B411FACB}"/>
              </a:ext>
            </a:extLst>
          </p:cNvPr>
          <p:cNvSpPr/>
          <p:nvPr/>
        </p:nvSpPr>
        <p:spPr>
          <a:xfrm>
            <a:off x="8817050" y="4420068"/>
            <a:ext cx="208800" cy="208800"/>
          </a:xfrm>
          <a:prstGeom prst="rect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5" name="14 Cubo">
            <a:extLst>
              <a:ext uri="{FF2B5EF4-FFF2-40B4-BE49-F238E27FC236}">
                <a16:creationId xmlns:a16="http://schemas.microsoft.com/office/drawing/2014/main" id="{66960A9C-2FF3-4BA0-9941-B9BBD76C4E1B}"/>
              </a:ext>
            </a:extLst>
          </p:cNvPr>
          <p:cNvSpPr/>
          <p:nvPr/>
        </p:nvSpPr>
        <p:spPr>
          <a:xfrm>
            <a:off x="8817050" y="4661885"/>
            <a:ext cx="208800" cy="208800"/>
          </a:xfrm>
          <a:prstGeom prst="rect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6" name="14 Cubo">
            <a:extLst>
              <a:ext uri="{FF2B5EF4-FFF2-40B4-BE49-F238E27FC236}">
                <a16:creationId xmlns:a16="http://schemas.microsoft.com/office/drawing/2014/main" id="{51CC7656-04DE-434D-8EC1-49CEA002F5A7}"/>
              </a:ext>
            </a:extLst>
          </p:cNvPr>
          <p:cNvSpPr/>
          <p:nvPr/>
        </p:nvSpPr>
        <p:spPr>
          <a:xfrm>
            <a:off x="8817050" y="3942912"/>
            <a:ext cx="208800" cy="208800"/>
          </a:xfrm>
          <a:prstGeom prst="rect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7" name="14 Cubo">
            <a:extLst>
              <a:ext uri="{FF2B5EF4-FFF2-40B4-BE49-F238E27FC236}">
                <a16:creationId xmlns:a16="http://schemas.microsoft.com/office/drawing/2014/main" id="{422F4E6B-FFA4-4E67-987D-1271E0FBDBF6}"/>
              </a:ext>
            </a:extLst>
          </p:cNvPr>
          <p:cNvSpPr/>
          <p:nvPr/>
        </p:nvSpPr>
        <p:spPr>
          <a:xfrm>
            <a:off x="8817050" y="4178249"/>
            <a:ext cx="208800" cy="208800"/>
          </a:xfrm>
          <a:prstGeom prst="rect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8" name="27 Cubo">
            <a:extLst>
              <a:ext uri="{FF2B5EF4-FFF2-40B4-BE49-F238E27FC236}">
                <a16:creationId xmlns:a16="http://schemas.microsoft.com/office/drawing/2014/main" id="{83188FC4-480D-4241-9F41-439464CDF2DA}"/>
              </a:ext>
            </a:extLst>
          </p:cNvPr>
          <p:cNvSpPr/>
          <p:nvPr/>
        </p:nvSpPr>
        <p:spPr>
          <a:xfrm>
            <a:off x="10016912" y="3942912"/>
            <a:ext cx="208800" cy="208800"/>
          </a:xfrm>
          <a:prstGeom prst="rect">
            <a:avLst/>
          </a:prstGeom>
          <a:solidFill>
            <a:srgbClr val="CCBAD7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9" name="14 Cubo">
            <a:extLst>
              <a:ext uri="{FF2B5EF4-FFF2-40B4-BE49-F238E27FC236}">
                <a16:creationId xmlns:a16="http://schemas.microsoft.com/office/drawing/2014/main" id="{12B3F4AE-DCF3-4159-B914-63CA1107213E}"/>
              </a:ext>
            </a:extLst>
          </p:cNvPr>
          <p:cNvSpPr/>
          <p:nvPr/>
        </p:nvSpPr>
        <p:spPr>
          <a:xfrm>
            <a:off x="947895" y="2504972"/>
            <a:ext cx="208800" cy="208800"/>
          </a:xfrm>
          <a:prstGeom prst="flowChartProcess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50" name="14 Cubo">
            <a:extLst>
              <a:ext uri="{FF2B5EF4-FFF2-40B4-BE49-F238E27FC236}">
                <a16:creationId xmlns:a16="http://schemas.microsoft.com/office/drawing/2014/main" id="{245456DF-C38E-4362-A100-4102FAAA2D4F}"/>
              </a:ext>
            </a:extLst>
          </p:cNvPr>
          <p:cNvSpPr/>
          <p:nvPr/>
        </p:nvSpPr>
        <p:spPr>
          <a:xfrm>
            <a:off x="1187313" y="2504972"/>
            <a:ext cx="208800" cy="208800"/>
          </a:xfrm>
          <a:prstGeom prst="flowChartProcess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51" name="14 Cubo">
            <a:extLst>
              <a:ext uri="{FF2B5EF4-FFF2-40B4-BE49-F238E27FC236}">
                <a16:creationId xmlns:a16="http://schemas.microsoft.com/office/drawing/2014/main" id="{964C5A60-C6F4-49B5-B190-238D71D4AFE9}"/>
              </a:ext>
            </a:extLst>
          </p:cNvPr>
          <p:cNvSpPr/>
          <p:nvPr/>
        </p:nvSpPr>
        <p:spPr>
          <a:xfrm>
            <a:off x="1426731" y="2504972"/>
            <a:ext cx="208800" cy="208800"/>
          </a:xfrm>
          <a:prstGeom prst="flowChartProcess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52" name="14 Cubo">
            <a:extLst>
              <a:ext uri="{FF2B5EF4-FFF2-40B4-BE49-F238E27FC236}">
                <a16:creationId xmlns:a16="http://schemas.microsoft.com/office/drawing/2014/main" id="{747DAAE2-C778-4F96-8464-695EC9A55FCA}"/>
              </a:ext>
            </a:extLst>
          </p:cNvPr>
          <p:cNvSpPr/>
          <p:nvPr/>
        </p:nvSpPr>
        <p:spPr>
          <a:xfrm>
            <a:off x="1666149" y="2504972"/>
            <a:ext cx="208800" cy="208800"/>
          </a:xfrm>
          <a:prstGeom prst="flowChartProcess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53" name="14 Cubo">
            <a:extLst>
              <a:ext uri="{FF2B5EF4-FFF2-40B4-BE49-F238E27FC236}">
                <a16:creationId xmlns:a16="http://schemas.microsoft.com/office/drawing/2014/main" id="{1B89BD59-D0D3-4042-9E54-A2846D5E7231}"/>
              </a:ext>
            </a:extLst>
          </p:cNvPr>
          <p:cNvSpPr/>
          <p:nvPr/>
        </p:nvSpPr>
        <p:spPr>
          <a:xfrm>
            <a:off x="947895" y="2744629"/>
            <a:ext cx="208800" cy="208800"/>
          </a:xfrm>
          <a:prstGeom prst="flowChartProcess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4" name="14 Cubo">
            <a:extLst>
              <a:ext uri="{FF2B5EF4-FFF2-40B4-BE49-F238E27FC236}">
                <a16:creationId xmlns:a16="http://schemas.microsoft.com/office/drawing/2014/main" id="{DBEE8C8C-70E1-4D3A-A197-7C2AF8170809}"/>
              </a:ext>
            </a:extLst>
          </p:cNvPr>
          <p:cNvSpPr/>
          <p:nvPr/>
        </p:nvSpPr>
        <p:spPr>
          <a:xfrm>
            <a:off x="1187313" y="2744629"/>
            <a:ext cx="208800" cy="208800"/>
          </a:xfrm>
          <a:prstGeom prst="flowChartProcess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5" name="14 Cubo">
            <a:extLst>
              <a:ext uri="{FF2B5EF4-FFF2-40B4-BE49-F238E27FC236}">
                <a16:creationId xmlns:a16="http://schemas.microsoft.com/office/drawing/2014/main" id="{068B069F-9BED-4E49-A2F9-6BAE7FE99B45}"/>
              </a:ext>
            </a:extLst>
          </p:cNvPr>
          <p:cNvSpPr/>
          <p:nvPr/>
        </p:nvSpPr>
        <p:spPr>
          <a:xfrm>
            <a:off x="1426731" y="2744629"/>
            <a:ext cx="208800" cy="208800"/>
          </a:xfrm>
          <a:prstGeom prst="flowChartProcess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6" name="14 Cubo">
            <a:extLst>
              <a:ext uri="{FF2B5EF4-FFF2-40B4-BE49-F238E27FC236}">
                <a16:creationId xmlns:a16="http://schemas.microsoft.com/office/drawing/2014/main" id="{E814C6F1-92D4-4FA0-A590-8F117F6C48A1}"/>
              </a:ext>
            </a:extLst>
          </p:cNvPr>
          <p:cNvSpPr/>
          <p:nvPr/>
        </p:nvSpPr>
        <p:spPr>
          <a:xfrm>
            <a:off x="1666149" y="2744629"/>
            <a:ext cx="208800" cy="208800"/>
          </a:xfrm>
          <a:prstGeom prst="flowChartProcess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7" name="14 Cubo">
            <a:extLst>
              <a:ext uri="{FF2B5EF4-FFF2-40B4-BE49-F238E27FC236}">
                <a16:creationId xmlns:a16="http://schemas.microsoft.com/office/drawing/2014/main" id="{10FCB3ED-F9E1-42C7-BFD2-24D7F86A239B}"/>
              </a:ext>
            </a:extLst>
          </p:cNvPr>
          <p:cNvSpPr/>
          <p:nvPr/>
        </p:nvSpPr>
        <p:spPr>
          <a:xfrm>
            <a:off x="947895" y="2984286"/>
            <a:ext cx="208800" cy="208800"/>
          </a:xfrm>
          <a:prstGeom prst="flowChartProcess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8" name="14 Cubo">
            <a:extLst>
              <a:ext uri="{FF2B5EF4-FFF2-40B4-BE49-F238E27FC236}">
                <a16:creationId xmlns:a16="http://schemas.microsoft.com/office/drawing/2014/main" id="{475AD622-7C0B-4D6B-A94D-C5E0046D0F5F}"/>
              </a:ext>
            </a:extLst>
          </p:cNvPr>
          <p:cNvSpPr/>
          <p:nvPr/>
        </p:nvSpPr>
        <p:spPr>
          <a:xfrm>
            <a:off x="1187313" y="2984286"/>
            <a:ext cx="208800" cy="208800"/>
          </a:xfrm>
          <a:prstGeom prst="flowChartProcess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9" name="14 Cubo">
            <a:extLst>
              <a:ext uri="{FF2B5EF4-FFF2-40B4-BE49-F238E27FC236}">
                <a16:creationId xmlns:a16="http://schemas.microsoft.com/office/drawing/2014/main" id="{9E6E61CA-54FA-4147-B51F-0E29A4ED4A66}"/>
              </a:ext>
            </a:extLst>
          </p:cNvPr>
          <p:cNvSpPr/>
          <p:nvPr/>
        </p:nvSpPr>
        <p:spPr>
          <a:xfrm>
            <a:off x="1426731" y="2984286"/>
            <a:ext cx="208800" cy="208800"/>
          </a:xfrm>
          <a:prstGeom prst="flowChartProcess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0" name="14 Cubo">
            <a:extLst>
              <a:ext uri="{FF2B5EF4-FFF2-40B4-BE49-F238E27FC236}">
                <a16:creationId xmlns:a16="http://schemas.microsoft.com/office/drawing/2014/main" id="{6B0DD65D-1626-4720-92F4-96722CC5CCFC}"/>
              </a:ext>
            </a:extLst>
          </p:cNvPr>
          <p:cNvSpPr/>
          <p:nvPr/>
        </p:nvSpPr>
        <p:spPr>
          <a:xfrm>
            <a:off x="1666149" y="2984286"/>
            <a:ext cx="208800" cy="208800"/>
          </a:xfrm>
          <a:prstGeom prst="flowChartProcess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1" name="14 Cubo">
            <a:extLst>
              <a:ext uri="{FF2B5EF4-FFF2-40B4-BE49-F238E27FC236}">
                <a16:creationId xmlns:a16="http://schemas.microsoft.com/office/drawing/2014/main" id="{EC72B982-10E7-436C-AD5D-493396B91404}"/>
              </a:ext>
            </a:extLst>
          </p:cNvPr>
          <p:cNvSpPr/>
          <p:nvPr/>
        </p:nvSpPr>
        <p:spPr>
          <a:xfrm>
            <a:off x="947895" y="3223943"/>
            <a:ext cx="208800" cy="208800"/>
          </a:xfrm>
          <a:prstGeom prst="flowChartProcess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2" name="14 Cubo">
            <a:extLst>
              <a:ext uri="{FF2B5EF4-FFF2-40B4-BE49-F238E27FC236}">
                <a16:creationId xmlns:a16="http://schemas.microsoft.com/office/drawing/2014/main" id="{9DBCBD2A-62D0-4B51-9DD0-1DA52C305AA8}"/>
              </a:ext>
            </a:extLst>
          </p:cNvPr>
          <p:cNvSpPr/>
          <p:nvPr/>
        </p:nvSpPr>
        <p:spPr>
          <a:xfrm>
            <a:off x="1187313" y="3223943"/>
            <a:ext cx="208800" cy="208800"/>
          </a:xfrm>
          <a:prstGeom prst="flowChartProcess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3" name="14 Cubo">
            <a:extLst>
              <a:ext uri="{FF2B5EF4-FFF2-40B4-BE49-F238E27FC236}">
                <a16:creationId xmlns:a16="http://schemas.microsoft.com/office/drawing/2014/main" id="{BB0B1F88-BFBE-4F1B-8AD1-7BE6A8520318}"/>
              </a:ext>
            </a:extLst>
          </p:cNvPr>
          <p:cNvSpPr/>
          <p:nvPr/>
        </p:nvSpPr>
        <p:spPr>
          <a:xfrm>
            <a:off x="1426731" y="3223943"/>
            <a:ext cx="208800" cy="208800"/>
          </a:xfrm>
          <a:prstGeom prst="flowChartProcess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4" name="14 Cubo">
            <a:extLst>
              <a:ext uri="{FF2B5EF4-FFF2-40B4-BE49-F238E27FC236}">
                <a16:creationId xmlns:a16="http://schemas.microsoft.com/office/drawing/2014/main" id="{E39A1571-1A75-46C9-97A8-4C00914E1EF7}"/>
              </a:ext>
            </a:extLst>
          </p:cNvPr>
          <p:cNvSpPr/>
          <p:nvPr/>
        </p:nvSpPr>
        <p:spPr>
          <a:xfrm>
            <a:off x="1666149" y="3223943"/>
            <a:ext cx="208800" cy="208800"/>
          </a:xfrm>
          <a:prstGeom prst="flowChartProcess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5" name="14 Cubo">
            <a:extLst>
              <a:ext uri="{FF2B5EF4-FFF2-40B4-BE49-F238E27FC236}">
                <a16:creationId xmlns:a16="http://schemas.microsoft.com/office/drawing/2014/main" id="{C4E626E4-8DE7-4C92-8C3C-2517C1A3DBA5}"/>
              </a:ext>
            </a:extLst>
          </p:cNvPr>
          <p:cNvSpPr/>
          <p:nvPr/>
        </p:nvSpPr>
        <p:spPr>
          <a:xfrm>
            <a:off x="947895" y="3463600"/>
            <a:ext cx="208800" cy="208800"/>
          </a:xfrm>
          <a:prstGeom prst="flowChartProcess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6" name="14 Cubo">
            <a:extLst>
              <a:ext uri="{FF2B5EF4-FFF2-40B4-BE49-F238E27FC236}">
                <a16:creationId xmlns:a16="http://schemas.microsoft.com/office/drawing/2014/main" id="{80560A33-E11E-4428-A75C-94CDCFF11DD4}"/>
              </a:ext>
            </a:extLst>
          </p:cNvPr>
          <p:cNvSpPr/>
          <p:nvPr/>
        </p:nvSpPr>
        <p:spPr>
          <a:xfrm>
            <a:off x="1187313" y="3463600"/>
            <a:ext cx="208800" cy="208800"/>
          </a:xfrm>
          <a:prstGeom prst="flowChartProcess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7" name="14 Cubo">
            <a:extLst>
              <a:ext uri="{FF2B5EF4-FFF2-40B4-BE49-F238E27FC236}">
                <a16:creationId xmlns:a16="http://schemas.microsoft.com/office/drawing/2014/main" id="{5D431FFA-E76C-4A51-B03F-FB1A161E6B1F}"/>
              </a:ext>
            </a:extLst>
          </p:cNvPr>
          <p:cNvSpPr/>
          <p:nvPr/>
        </p:nvSpPr>
        <p:spPr>
          <a:xfrm>
            <a:off x="1426731" y="3463600"/>
            <a:ext cx="208800" cy="208800"/>
          </a:xfrm>
          <a:prstGeom prst="flowChartProcess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8" name="14 Cubo">
            <a:extLst>
              <a:ext uri="{FF2B5EF4-FFF2-40B4-BE49-F238E27FC236}">
                <a16:creationId xmlns:a16="http://schemas.microsoft.com/office/drawing/2014/main" id="{E36B6182-2F27-4155-91C3-B76625A635B2}"/>
              </a:ext>
            </a:extLst>
          </p:cNvPr>
          <p:cNvSpPr/>
          <p:nvPr/>
        </p:nvSpPr>
        <p:spPr>
          <a:xfrm>
            <a:off x="1666149" y="3463600"/>
            <a:ext cx="208800" cy="208800"/>
          </a:xfrm>
          <a:prstGeom prst="flowChartProcess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9" name="14 Cubo">
            <a:extLst>
              <a:ext uri="{FF2B5EF4-FFF2-40B4-BE49-F238E27FC236}">
                <a16:creationId xmlns:a16="http://schemas.microsoft.com/office/drawing/2014/main" id="{FD838386-E939-4D01-AF33-A7E46B526E26}"/>
              </a:ext>
            </a:extLst>
          </p:cNvPr>
          <p:cNvSpPr/>
          <p:nvPr/>
        </p:nvSpPr>
        <p:spPr>
          <a:xfrm>
            <a:off x="947895" y="3703257"/>
            <a:ext cx="208800" cy="208800"/>
          </a:xfrm>
          <a:prstGeom prst="flowChartProcess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0" name="14 Cubo">
            <a:extLst>
              <a:ext uri="{FF2B5EF4-FFF2-40B4-BE49-F238E27FC236}">
                <a16:creationId xmlns:a16="http://schemas.microsoft.com/office/drawing/2014/main" id="{48E3676C-7BBD-4267-9FA5-2D0623F9004D}"/>
              </a:ext>
            </a:extLst>
          </p:cNvPr>
          <p:cNvSpPr/>
          <p:nvPr/>
        </p:nvSpPr>
        <p:spPr>
          <a:xfrm>
            <a:off x="1187313" y="3703257"/>
            <a:ext cx="208800" cy="208800"/>
          </a:xfrm>
          <a:prstGeom prst="flowChartProcess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1" name="14 Cubo">
            <a:extLst>
              <a:ext uri="{FF2B5EF4-FFF2-40B4-BE49-F238E27FC236}">
                <a16:creationId xmlns:a16="http://schemas.microsoft.com/office/drawing/2014/main" id="{AD211D6F-8F96-4862-95EB-A31344E2FFD1}"/>
              </a:ext>
            </a:extLst>
          </p:cNvPr>
          <p:cNvSpPr/>
          <p:nvPr/>
        </p:nvSpPr>
        <p:spPr>
          <a:xfrm>
            <a:off x="1426731" y="3703257"/>
            <a:ext cx="208800" cy="208800"/>
          </a:xfrm>
          <a:prstGeom prst="flowChartProcess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2" name="14 Cubo">
            <a:extLst>
              <a:ext uri="{FF2B5EF4-FFF2-40B4-BE49-F238E27FC236}">
                <a16:creationId xmlns:a16="http://schemas.microsoft.com/office/drawing/2014/main" id="{3346A9CD-5641-4A36-8035-05EB53309396}"/>
              </a:ext>
            </a:extLst>
          </p:cNvPr>
          <p:cNvSpPr/>
          <p:nvPr/>
        </p:nvSpPr>
        <p:spPr>
          <a:xfrm>
            <a:off x="947832" y="4420068"/>
            <a:ext cx="208800" cy="208800"/>
          </a:xfrm>
          <a:prstGeom prst="flowChartProcess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3" name="14 Cubo">
            <a:extLst>
              <a:ext uri="{FF2B5EF4-FFF2-40B4-BE49-F238E27FC236}">
                <a16:creationId xmlns:a16="http://schemas.microsoft.com/office/drawing/2014/main" id="{F22C9F2E-7DBF-4AF1-A94E-D338E1FBBF4E}"/>
              </a:ext>
            </a:extLst>
          </p:cNvPr>
          <p:cNvSpPr/>
          <p:nvPr/>
        </p:nvSpPr>
        <p:spPr>
          <a:xfrm>
            <a:off x="1187187" y="4420068"/>
            <a:ext cx="208800" cy="208800"/>
          </a:xfrm>
          <a:prstGeom prst="flowChartProcess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4" name="14 Cubo">
            <a:extLst>
              <a:ext uri="{FF2B5EF4-FFF2-40B4-BE49-F238E27FC236}">
                <a16:creationId xmlns:a16="http://schemas.microsoft.com/office/drawing/2014/main" id="{EE63C06C-5C7D-4FD7-AEC8-2CE8A3EFCD73}"/>
              </a:ext>
            </a:extLst>
          </p:cNvPr>
          <p:cNvSpPr/>
          <p:nvPr/>
        </p:nvSpPr>
        <p:spPr>
          <a:xfrm>
            <a:off x="1426542" y="4420068"/>
            <a:ext cx="208800" cy="208800"/>
          </a:xfrm>
          <a:prstGeom prst="flowChartProcess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5" name="14 Cubo">
            <a:extLst>
              <a:ext uri="{FF2B5EF4-FFF2-40B4-BE49-F238E27FC236}">
                <a16:creationId xmlns:a16="http://schemas.microsoft.com/office/drawing/2014/main" id="{20A6CDDD-584F-44E8-978A-5ADB194664BA}"/>
              </a:ext>
            </a:extLst>
          </p:cNvPr>
          <p:cNvSpPr/>
          <p:nvPr/>
        </p:nvSpPr>
        <p:spPr>
          <a:xfrm>
            <a:off x="947832" y="4661885"/>
            <a:ext cx="208800" cy="208800"/>
          </a:xfrm>
          <a:prstGeom prst="flowChartProcess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6" name="14 Cubo">
            <a:extLst>
              <a:ext uri="{FF2B5EF4-FFF2-40B4-BE49-F238E27FC236}">
                <a16:creationId xmlns:a16="http://schemas.microsoft.com/office/drawing/2014/main" id="{F3399A8F-489B-4298-BC25-4B36EDBB22D6}"/>
              </a:ext>
            </a:extLst>
          </p:cNvPr>
          <p:cNvSpPr/>
          <p:nvPr/>
        </p:nvSpPr>
        <p:spPr>
          <a:xfrm>
            <a:off x="1187187" y="4661885"/>
            <a:ext cx="208800" cy="208800"/>
          </a:xfrm>
          <a:prstGeom prst="flowChartProcess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7" name="14 Cubo">
            <a:extLst>
              <a:ext uri="{FF2B5EF4-FFF2-40B4-BE49-F238E27FC236}">
                <a16:creationId xmlns:a16="http://schemas.microsoft.com/office/drawing/2014/main" id="{ADEB2FFF-4CD8-48F3-A4FD-FBF6A4168CE2}"/>
              </a:ext>
            </a:extLst>
          </p:cNvPr>
          <p:cNvSpPr/>
          <p:nvPr/>
        </p:nvSpPr>
        <p:spPr>
          <a:xfrm>
            <a:off x="1426542" y="4661885"/>
            <a:ext cx="208800" cy="208800"/>
          </a:xfrm>
          <a:prstGeom prst="flowChartProcess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8" name="14 Cubo">
            <a:extLst>
              <a:ext uri="{FF2B5EF4-FFF2-40B4-BE49-F238E27FC236}">
                <a16:creationId xmlns:a16="http://schemas.microsoft.com/office/drawing/2014/main" id="{BCB25AF4-45AD-405B-AC2B-39AEF17A333A}"/>
              </a:ext>
            </a:extLst>
          </p:cNvPr>
          <p:cNvSpPr/>
          <p:nvPr/>
        </p:nvSpPr>
        <p:spPr>
          <a:xfrm>
            <a:off x="947895" y="3942912"/>
            <a:ext cx="208800" cy="208800"/>
          </a:xfrm>
          <a:prstGeom prst="flowChartProcess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9" name="14 Cubo">
            <a:extLst>
              <a:ext uri="{FF2B5EF4-FFF2-40B4-BE49-F238E27FC236}">
                <a16:creationId xmlns:a16="http://schemas.microsoft.com/office/drawing/2014/main" id="{83D977F5-38E5-4829-9D36-7F4991BC75EC}"/>
              </a:ext>
            </a:extLst>
          </p:cNvPr>
          <p:cNvSpPr/>
          <p:nvPr/>
        </p:nvSpPr>
        <p:spPr>
          <a:xfrm>
            <a:off x="1187313" y="3942912"/>
            <a:ext cx="208800" cy="208800"/>
          </a:xfrm>
          <a:prstGeom prst="flowChartProcess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0" name="14 Cubo">
            <a:extLst>
              <a:ext uri="{FF2B5EF4-FFF2-40B4-BE49-F238E27FC236}">
                <a16:creationId xmlns:a16="http://schemas.microsoft.com/office/drawing/2014/main" id="{20B626A3-FCFF-4DC2-B669-0FDC7B428A6A}"/>
              </a:ext>
            </a:extLst>
          </p:cNvPr>
          <p:cNvSpPr/>
          <p:nvPr/>
        </p:nvSpPr>
        <p:spPr>
          <a:xfrm>
            <a:off x="1426731" y="3942912"/>
            <a:ext cx="208800" cy="208800"/>
          </a:xfrm>
          <a:prstGeom prst="flowChartProcess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1" name="14 Cubo">
            <a:extLst>
              <a:ext uri="{FF2B5EF4-FFF2-40B4-BE49-F238E27FC236}">
                <a16:creationId xmlns:a16="http://schemas.microsoft.com/office/drawing/2014/main" id="{73CF7060-A98E-42D5-866A-C73BD4869C8A}"/>
              </a:ext>
            </a:extLst>
          </p:cNvPr>
          <p:cNvSpPr/>
          <p:nvPr/>
        </p:nvSpPr>
        <p:spPr>
          <a:xfrm>
            <a:off x="947832" y="4178249"/>
            <a:ext cx="208800" cy="208800"/>
          </a:xfrm>
          <a:prstGeom prst="flowChartProcess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2" name="14 Cubo">
            <a:extLst>
              <a:ext uri="{FF2B5EF4-FFF2-40B4-BE49-F238E27FC236}">
                <a16:creationId xmlns:a16="http://schemas.microsoft.com/office/drawing/2014/main" id="{54E089FD-1385-4F9B-85BD-11FA8E100365}"/>
              </a:ext>
            </a:extLst>
          </p:cNvPr>
          <p:cNvSpPr/>
          <p:nvPr/>
        </p:nvSpPr>
        <p:spPr>
          <a:xfrm>
            <a:off x="1187187" y="4178249"/>
            <a:ext cx="208800" cy="208800"/>
          </a:xfrm>
          <a:prstGeom prst="flowChartProcess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3" name="14 Cubo">
            <a:extLst>
              <a:ext uri="{FF2B5EF4-FFF2-40B4-BE49-F238E27FC236}">
                <a16:creationId xmlns:a16="http://schemas.microsoft.com/office/drawing/2014/main" id="{1E718759-85A5-4758-9BAE-6F133AE50019}"/>
              </a:ext>
            </a:extLst>
          </p:cNvPr>
          <p:cNvSpPr/>
          <p:nvPr/>
        </p:nvSpPr>
        <p:spPr>
          <a:xfrm>
            <a:off x="1426542" y="4178249"/>
            <a:ext cx="208800" cy="208800"/>
          </a:xfrm>
          <a:prstGeom prst="flowChartProcess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4" name="14 Cubo">
            <a:extLst>
              <a:ext uri="{FF2B5EF4-FFF2-40B4-BE49-F238E27FC236}">
                <a16:creationId xmlns:a16="http://schemas.microsoft.com/office/drawing/2014/main" id="{34E0B9AB-2E66-4E60-965C-275BCE191F43}"/>
              </a:ext>
            </a:extLst>
          </p:cNvPr>
          <p:cNvSpPr/>
          <p:nvPr/>
        </p:nvSpPr>
        <p:spPr>
          <a:xfrm>
            <a:off x="708477" y="2504972"/>
            <a:ext cx="208800" cy="208800"/>
          </a:xfrm>
          <a:prstGeom prst="flowChartProcess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85" name="14 Cubo">
            <a:extLst>
              <a:ext uri="{FF2B5EF4-FFF2-40B4-BE49-F238E27FC236}">
                <a16:creationId xmlns:a16="http://schemas.microsoft.com/office/drawing/2014/main" id="{686226DE-8B1D-4D2C-928D-26B9E3CE7E45}"/>
              </a:ext>
            </a:extLst>
          </p:cNvPr>
          <p:cNvSpPr/>
          <p:nvPr/>
        </p:nvSpPr>
        <p:spPr>
          <a:xfrm>
            <a:off x="708477" y="2744629"/>
            <a:ext cx="208800" cy="208800"/>
          </a:xfrm>
          <a:prstGeom prst="flowChartProcess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6" name="14 Cubo">
            <a:extLst>
              <a:ext uri="{FF2B5EF4-FFF2-40B4-BE49-F238E27FC236}">
                <a16:creationId xmlns:a16="http://schemas.microsoft.com/office/drawing/2014/main" id="{BF080613-8121-406F-9E47-89399D34A6EE}"/>
              </a:ext>
            </a:extLst>
          </p:cNvPr>
          <p:cNvSpPr/>
          <p:nvPr/>
        </p:nvSpPr>
        <p:spPr>
          <a:xfrm>
            <a:off x="708477" y="2984286"/>
            <a:ext cx="208800" cy="208800"/>
          </a:xfrm>
          <a:prstGeom prst="flowChartProcess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7" name="14 Cubo">
            <a:extLst>
              <a:ext uri="{FF2B5EF4-FFF2-40B4-BE49-F238E27FC236}">
                <a16:creationId xmlns:a16="http://schemas.microsoft.com/office/drawing/2014/main" id="{96882B4C-F0B7-4C08-AFAA-75EAFEC81D5A}"/>
              </a:ext>
            </a:extLst>
          </p:cNvPr>
          <p:cNvSpPr/>
          <p:nvPr/>
        </p:nvSpPr>
        <p:spPr>
          <a:xfrm>
            <a:off x="708477" y="3223943"/>
            <a:ext cx="208800" cy="208800"/>
          </a:xfrm>
          <a:prstGeom prst="flowChartProcess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8" name="14 Cubo">
            <a:extLst>
              <a:ext uri="{FF2B5EF4-FFF2-40B4-BE49-F238E27FC236}">
                <a16:creationId xmlns:a16="http://schemas.microsoft.com/office/drawing/2014/main" id="{A257A31A-9549-4B06-98C5-DB59C642FB34}"/>
              </a:ext>
            </a:extLst>
          </p:cNvPr>
          <p:cNvSpPr/>
          <p:nvPr/>
        </p:nvSpPr>
        <p:spPr>
          <a:xfrm>
            <a:off x="708477" y="3463600"/>
            <a:ext cx="208800" cy="208800"/>
          </a:xfrm>
          <a:prstGeom prst="flowChartProcess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9" name="14 Cubo">
            <a:extLst>
              <a:ext uri="{FF2B5EF4-FFF2-40B4-BE49-F238E27FC236}">
                <a16:creationId xmlns:a16="http://schemas.microsoft.com/office/drawing/2014/main" id="{6CAC47EA-604F-48F1-ABFF-B9BBAA2E3B11}"/>
              </a:ext>
            </a:extLst>
          </p:cNvPr>
          <p:cNvSpPr/>
          <p:nvPr/>
        </p:nvSpPr>
        <p:spPr>
          <a:xfrm>
            <a:off x="708477" y="3703257"/>
            <a:ext cx="208800" cy="208800"/>
          </a:xfrm>
          <a:prstGeom prst="flowChartProcess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0" name="14 Cubo">
            <a:extLst>
              <a:ext uri="{FF2B5EF4-FFF2-40B4-BE49-F238E27FC236}">
                <a16:creationId xmlns:a16="http://schemas.microsoft.com/office/drawing/2014/main" id="{F6EC8032-5A89-47A4-BC3F-4366729C531E}"/>
              </a:ext>
            </a:extLst>
          </p:cNvPr>
          <p:cNvSpPr/>
          <p:nvPr/>
        </p:nvSpPr>
        <p:spPr>
          <a:xfrm>
            <a:off x="708477" y="4420068"/>
            <a:ext cx="208800" cy="208800"/>
          </a:xfrm>
          <a:prstGeom prst="flowChartProcess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1" name="14 Cubo">
            <a:extLst>
              <a:ext uri="{FF2B5EF4-FFF2-40B4-BE49-F238E27FC236}">
                <a16:creationId xmlns:a16="http://schemas.microsoft.com/office/drawing/2014/main" id="{CCB73677-62A9-4D98-817A-D94FC8685254}"/>
              </a:ext>
            </a:extLst>
          </p:cNvPr>
          <p:cNvSpPr/>
          <p:nvPr/>
        </p:nvSpPr>
        <p:spPr>
          <a:xfrm>
            <a:off x="708477" y="4661885"/>
            <a:ext cx="208800" cy="208800"/>
          </a:xfrm>
          <a:prstGeom prst="flowChartProcess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2" name="14 Cubo">
            <a:extLst>
              <a:ext uri="{FF2B5EF4-FFF2-40B4-BE49-F238E27FC236}">
                <a16:creationId xmlns:a16="http://schemas.microsoft.com/office/drawing/2014/main" id="{869F8087-04E9-4BD0-97BE-D244A2A65E16}"/>
              </a:ext>
            </a:extLst>
          </p:cNvPr>
          <p:cNvSpPr/>
          <p:nvPr/>
        </p:nvSpPr>
        <p:spPr>
          <a:xfrm>
            <a:off x="708477" y="3942912"/>
            <a:ext cx="208800" cy="208800"/>
          </a:xfrm>
          <a:prstGeom prst="flowChartProcess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3" name="14 Cubo">
            <a:extLst>
              <a:ext uri="{FF2B5EF4-FFF2-40B4-BE49-F238E27FC236}">
                <a16:creationId xmlns:a16="http://schemas.microsoft.com/office/drawing/2014/main" id="{CFCD10C9-C1B7-4637-A315-9596F4236DFA}"/>
              </a:ext>
            </a:extLst>
          </p:cNvPr>
          <p:cNvSpPr/>
          <p:nvPr/>
        </p:nvSpPr>
        <p:spPr>
          <a:xfrm>
            <a:off x="708477" y="4178249"/>
            <a:ext cx="208800" cy="208800"/>
          </a:xfrm>
          <a:prstGeom prst="flowChartProcess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4" name="14 Cubo">
            <a:extLst>
              <a:ext uri="{FF2B5EF4-FFF2-40B4-BE49-F238E27FC236}">
                <a16:creationId xmlns:a16="http://schemas.microsoft.com/office/drawing/2014/main" id="{218D1592-B9B6-4C7A-9D47-7D14697D18EB}"/>
              </a:ext>
            </a:extLst>
          </p:cNvPr>
          <p:cNvSpPr/>
          <p:nvPr/>
        </p:nvSpPr>
        <p:spPr>
          <a:xfrm>
            <a:off x="1905567" y="2504972"/>
            <a:ext cx="208800" cy="208800"/>
          </a:xfrm>
          <a:prstGeom prst="flowChartProcess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95" name="14 Cubo">
            <a:extLst>
              <a:ext uri="{FF2B5EF4-FFF2-40B4-BE49-F238E27FC236}">
                <a16:creationId xmlns:a16="http://schemas.microsoft.com/office/drawing/2014/main" id="{9685E3FF-007D-4F3A-A288-700B21E7D166}"/>
              </a:ext>
            </a:extLst>
          </p:cNvPr>
          <p:cNvSpPr/>
          <p:nvPr/>
        </p:nvSpPr>
        <p:spPr>
          <a:xfrm>
            <a:off x="2144607" y="2504972"/>
            <a:ext cx="208800" cy="208800"/>
          </a:xfrm>
          <a:prstGeom prst="flowChartProcess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</a:endParaRPr>
          </a:p>
        </p:txBody>
      </p:sp>
      <p:sp>
        <p:nvSpPr>
          <p:cNvPr id="596" name="14 Cubo">
            <a:extLst>
              <a:ext uri="{FF2B5EF4-FFF2-40B4-BE49-F238E27FC236}">
                <a16:creationId xmlns:a16="http://schemas.microsoft.com/office/drawing/2014/main" id="{ADA0254A-43BF-46C4-AD38-4E46A427A2E6}"/>
              </a:ext>
            </a:extLst>
          </p:cNvPr>
          <p:cNvSpPr/>
          <p:nvPr/>
        </p:nvSpPr>
        <p:spPr>
          <a:xfrm>
            <a:off x="1905567" y="2744629"/>
            <a:ext cx="208800" cy="208800"/>
          </a:xfrm>
          <a:prstGeom prst="flowChartProcess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7" name="14 Cubo">
            <a:extLst>
              <a:ext uri="{FF2B5EF4-FFF2-40B4-BE49-F238E27FC236}">
                <a16:creationId xmlns:a16="http://schemas.microsoft.com/office/drawing/2014/main" id="{214167A4-3258-49B6-8C3E-0FBBD67795F6}"/>
              </a:ext>
            </a:extLst>
          </p:cNvPr>
          <p:cNvSpPr/>
          <p:nvPr/>
        </p:nvSpPr>
        <p:spPr>
          <a:xfrm>
            <a:off x="1905567" y="2984286"/>
            <a:ext cx="208800" cy="208800"/>
          </a:xfrm>
          <a:prstGeom prst="flowChartProcess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8" name="14 Cubo">
            <a:extLst>
              <a:ext uri="{FF2B5EF4-FFF2-40B4-BE49-F238E27FC236}">
                <a16:creationId xmlns:a16="http://schemas.microsoft.com/office/drawing/2014/main" id="{1E027831-AD74-4F4F-9B77-8D6BECFE6014}"/>
              </a:ext>
            </a:extLst>
          </p:cNvPr>
          <p:cNvSpPr/>
          <p:nvPr/>
        </p:nvSpPr>
        <p:spPr>
          <a:xfrm>
            <a:off x="1905567" y="3223943"/>
            <a:ext cx="208800" cy="208800"/>
          </a:xfrm>
          <a:prstGeom prst="flowChartProcess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9" name="14 Cubo">
            <a:extLst>
              <a:ext uri="{FF2B5EF4-FFF2-40B4-BE49-F238E27FC236}">
                <a16:creationId xmlns:a16="http://schemas.microsoft.com/office/drawing/2014/main" id="{72B0F1B8-22A6-4F97-91AB-9D6780FB2138}"/>
              </a:ext>
            </a:extLst>
          </p:cNvPr>
          <p:cNvSpPr/>
          <p:nvPr/>
        </p:nvSpPr>
        <p:spPr>
          <a:xfrm>
            <a:off x="1905567" y="3463600"/>
            <a:ext cx="208800" cy="208800"/>
          </a:xfrm>
          <a:prstGeom prst="flowChartProcess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0" name="14 Cubo">
            <a:extLst>
              <a:ext uri="{FF2B5EF4-FFF2-40B4-BE49-F238E27FC236}">
                <a16:creationId xmlns:a16="http://schemas.microsoft.com/office/drawing/2014/main" id="{A97CB07B-3C15-48AF-A9B5-DAA441AF3681}"/>
              </a:ext>
            </a:extLst>
          </p:cNvPr>
          <p:cNvSpPr/>
          <p:nvPr/>
        </p:nvSpPr>
        <p:spPr>
          <a:xfrm>
            <a:off x="1666149" y="3703257"/>
            <a:ext cx="208800" cy="208800"/>
          </a:xfrm>
          <a:prstGeom prst="flowChartProcess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1" name="14 Cubo">
            <a:extLst>
              <a:ext uri="{FF2B5EF4-FFF2-40B4-BE49-F238E27FC236}">
                <a16:creationId xmlns:a16="http://schemas.microsoft.com/office/drawing/2014/main" id="{75C929DC-7801-4F3B-BC22-D87127050AEF}"/>
              </a:ext>
            </a:extLst>
          </p:cNvPr>
          <p:cNvSpPr/>
          <p:nvPr/>
        </p:nvSpPr>
        <p:spPr>
          <a:xfrm>
            <a:off x="1905567" y="3703257"/>
            <a:ext cx="208800" cy="208800"/>
          </a:xfrm>
          <a:prstGeom prst="flowChartProcess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2" name="14 Cubo">
            <a:extLst>
              <a:ext uri="{FF2B5EF4-FFF2-40B4-BE49-F238E27FC236}">
                <a16:creationId xmlns:a16="http://schemas.microsoft.com/office/drawing/2014/main" id="{9432BA52-4D11-4564-BFDF-D0FE0E55965F}"/>
              </a:ext>
            </a:extLst>
          </p:cNvPr>
          <p:cNvSpPr/>
          <p:nvPr/>
        </p:nvSpPr>
        <p:spPr>
          <a:xfrm>
            <a:off x="1665897" y="4420068"/>
            <a:ext cx="208800" cy="208800"/>
          </a:xfrm>
          <a:prstGeom prst="flowChartProcess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3" name="14 Cubo">
            <a:extLst>
              <a:ext uri="{FF2B5EF4-FFF2-40B4-BE49-F238E27FC236}">
                <a16:creationId xmlns:a16="http://schemas.microsoft.com/office/drawing/2014/main" id="{DCDA98C9-2D02-404E-8C3F-47722B80BEB4}"/>
              </a:ext>
            </a:extLst>
          </p:cNvPr>
          <p:cNvSpPr/>
          <p:nvPr/>
        </p:nvSpPr>
        <p:spPr>
          <a:xfrm>
            <a:off x="1905252" y="4420068"/>
            <a:ext cx="208800" cy="208800"/>
          </a:xfrm>
          <a:prstGeom prst="flowChartProcess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04" name="14 Cubo">
            <a:extLst>
              <a:ext uri="{FF2B5EF4-FFF2-40B4-BE49-F238E27FC236}">
                <a16:creationId xmlns:a16="http://schemas.microsoft.com/office/drawing/2014/main" id="{CD6D1A7F-FBD8-4239-B71C-38D62135FD11}"/>
              </a:ext>
            </a:extLst>
          </p:cNvPr>
          <p:cNvSpPr/>
          <p:nvPr/>
        </p:nvSpPr>
        <p:spPr>
          <a:xfrm>
            <a:off x="1665897" y="4661885"/>
            <a:ext cx="208800" cy="208800"/>
          </a:xfrm>
          <a:prstGeom prst="flowChartProcess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5" name="14 Cubo">
            <a:extLst>
              <a:ext uri="{FF2B5EF4-FFF2-40B4-BE49-F238E27FC236}">
                <a16:creationId xmlns:a16="http://schemas.microsoft.com/office/drawing/2014/main" id="{F3820B0B-03D7-4C2E-8C6D-5086EF4CAFCC}"/>
              </a:ext>
            </a:extLst>
          </p:cNvPr>
          <p:cNvSpPr/>
          <p:nvPr/>
        </p:nvSpPr>
        <p:spPr>
          <a:xfrm>
            <a:off x="1666149" y="3942912"/>
            <a:ext cx="208800" cy="208800"/>
          </a:xfrm>
          <a:prstGeom prst="flowChartProcess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6" name="14 Cubo">
            <a:extLst>
              <a:ext uri="{FF2B5EF4-FFF2-40B4-BE49-F238E27FC236}">
                <a16:creationId xmlns:a16="http://schemas.microsoft.com/office/drawing/2014/main" id="{5976B541-7CF1-4425-9A18-41D58DBFD823}"/>
              </a:ext>
            </a:extLst>
          </p:cNvPr>
          <p:cNvSpPr/>
          <p:nvPr/>
        </p:nvSpPr>
        <p:spPr>
          <a:xfrm>
            <a:off x="1905567" y="3942912"/>
            <a:ext cx="208800" cy="208800"/>
          </a:xfrm>
          <a:prstGeom prst="flowChartProcess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7" name="14 Cubo">
            <a:extLst>
              <a:ext uri="{FF2B5EF4-FFF2-40B4-BE49-F238E27FC236}">
                <a16:creationId xmlns:a16="http://schemas.microsoft.com/office/drawing/2014/main" id="{AF459DFE-466E-460A-AE75-46EC0BCAE5D8}"/>
              </a:ext>
            </a:extLst>
          </p:cNvPr>
          <p:cNvSpPr/>
          <p:nvPr/>
        </p:nvSpPr>
        <p:spPr>
          <a:xfrm>
            <a:off x="1665897" y="4178249"/>
            <a:ext cx="208800" cy="208800"/>
          </a:xfrm>
          <a:prstGeom prst="flowChartProcess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8" name="14 Cubo">
            <a:extLst>
              <a:ext uri="{FF2B5EF4-FFF2-40B4-BE49-F238E27FC236}">
                <a16:creationId xmlns:a16="http://schemas.microsoft.com/office/drawing/2014/main" id="{C5143AE5-E6E9-45BA-8CB7-BDC50AB191AF}"/>
              </a:ext>
            </a:extLst>
          </p:cNvPr>
          <p:cNvSpPr/>
          <p:nvPr/>
        </p:nvSpPr>
        <p:spPr>
          <a:xfrm>
            <a:off x="1905252" y="4178249"/>
            <a:ext cx="208800" cy="208800"/>
          </a:xfrm>
          <a:prstGeom prst="flowChartProcess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9" name="14 Cubo">
            <a:extLst>
              <a:ext uri="{FF2B5EF4-FFF2-40B4-BE49-F238E27FC236}">
                <a16:creationId xmlns:a16="http://schemas.microsoft.com/office/drawing/2014/main" id="{779CD6F2-8B6B-43AD-8AA7-1572D0DAFB69}"/>
              </a:ext>
            </a:extLst>
          </p:cNvPr>
          <p:cNvSpPr/>
          <p:nvPr/>
        </p:nvSpPr>
        <p:spPr>
          <a:xfrm>
            <a:off x="1905252" y="4661885"/>
            <a:ext cx="208800" cy="208800"/>
          </a:xfrm>
          <a:prstGeom prst="flowChartProcess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10" name="14 Cubo">
            <a:extLst>
              <a:ext uri="{FF2B5EF4-FFF2-40B4-BE49-F238E27FC236}">
                <a16:creationId xmlns:a16="http://schemas.microsoft.com/office/drawing/2014/main" id="{7A9BC938-4CA1-4760-BA29-14A3FFB354CC}"/>
              </a:ext>
            </a:extLst>
          </p:cNvPr>
          <p:cNvSpPr/>
          <p:nvPr/>
        </p:nvSpPr>
        <p:spPr>
          <a:xfrm>
            <a:off x="2384403" y="2504972"/>
            <a:ext cx="208800" cy="208800"/>
          </a:xfrm>
          <a:prstGeom prst="flowChartProcess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11" name="14 Cubo">
            <a:extLst>
              <a:ext uri="{FF2B5EF4-FFF2-40B4-BE49-F238E27FC236}">
                <a16:creationId xmlns:a16="http://schemas.microsoft.com/office/drawing/2014/main" id="{A1B47F74-934F-4677-ABA8-D3F433224ED8}"/>
              </a:ext>
            </a:extLst>
          </p:cNvPr>
          <p:cNvSpPr/>
          <p:nvPr/>
        </p:nvSpPr>
        <p:spPr>
          <a:xfrm>
            <a:off x="2623821" y="2504972"/>
            <a:ext cx="208800" cy="208800"/>
          </a:xfrm>
          <a:prstGeom prst="flowChartProcess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12" name="14 Cubo">
            <a:extLst>
              <a:ext uri="{FF2B5EF4-FFF2-40B4-BE49-F238E27FC236}">
                <a16:creationId xmlns:a16="http://schemas.microsoft.com/office/drawing/2014/main" id="{F65D1E09-480E-44B8-8CCE-56D9F46E5627}"/>
              </a:ext>
            </a:extLst>
          </p:cNvPr>
          <p:cNvSpPr/>
          <p:nvPr/>
        </p:nvSpPr>
        <p:spPr>
          <a:xfrm>
            <a:off x="2384403" y="2744629"/>
            <a:ext cx="208800" cy="208800"/>
          </a:xfrm>
          <a:prstGeom prst="flowChartProcess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3" name="14 Cubo">
            <a:extLst>
              <a:ext uri="{FF2B5EF4-FFF2-40B4-BE49-F238E27FC236}">
                <a16:creationId xmlns:a16="http://schemas.microsoft.com/office/drawing/2014/main" id="{C253B7A3-09A1-4142-97A0-0727F6DECF2E}"/>
              </a:ext>
            </a:extLst>
          </p:cNvPr>
          <p:cNvSpPr/>
          <p:nvPr/>
        </p:nvSpPr>
        <p:spPr>
          <a:xfrm>
            <a:off x="2623821" y="2744629"/>
            <a:ext cx="208800" cy="208800"/>
          </a:xfrm>
          <a:prstGeom prst="flowChartProcess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4" name="14 Cubo">
            <a:extLst>
              <a:ext uri="{FF2B5EF4-FFF2-40B4-BE49-F238E27FC236}">
                <a16:creationId xmlns:a16="http://schemas.microsoft.com/office/drawing/2014/main" id="{D7794242-5822-43BB-BC41-6C0CAD158844}"/>
              </a:ext>
            </a:extLst>
          </p:cNvPr>
          <p:cNvSpPr/>
          <p:nvPr/>
        </p:nvSpPr>
        <p:spPr>
          <a:xfrm>
            <a:off x="2384403" y="2984286"/>
            <a:ext cx="208800" cy="208800"/>
          </a:xfrm>
          <a:prstGeom prst="flowChartProcess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5" name="14 Cubo">
            <a:extLst>
              <a:ext uri="{FF2B5EF4-FFF2-40B4-BE49-F238E27FC236}">
                <a16:creationId xmlns:a16="http://schemas.microsoft.com/office/drawing/2014/main" id="{B7AA3FEE-E739-4C96-98B5-A2BA9E2A7189}"/>
              </a:ext>
            </a:extLst>
          </p:cNvPr>
          <p:cNvSpPr/>
          <p:nvPr/>
        </p:nvSpPr>
        <p:spPr>
          <a:xfrm>
            <a:off x="2623821" y="2984286"/>
            <a:ext cx="208800" cy="208800"/>
          </a:xfrm>
          <a:prstGeom prst="flowChartProcess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6" name="14 Cubo">
            <a:extLst>
              <a:ext uri="{FF2B5EF4-FFF2-40B4-BE49-F238E27FC236}">
                <a16:creationId xmlns:a16="http://schemas.microsoft.com/office/drawing/2014/main" id="{A105AD91-F075-4343-8E07-0861514D3980}"/>
              </a:ext>
            </a:extLst>
          </p:cNvPr>
          <p:cNvSpPr/>
          <p:nvPr/>
        </p:nvSpPr>
        <p:spPr>
          <a:xfrm>
            <a:off x="2384403" y="3223943"/>
            <a:ext cx="208800" cy="208800"/>
          </a:xfrm>
          <a:prstGeom prst="flowChartProcess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7" name="14 Cubo">
            <a:extLst>
              <a:ext uri="{FF2B5EF4-FFF2-40B4-BE49-F238E27FC236}">
                <a16:creationId xmlns:a16="http://schemas.microsoft.com/office/drawing/2014/main" id="{0477ADFB-4E0F-4E3F-8D25-4A3A27A6E4E6}"/>
              </a:ext>
            </a:extLst>
          </p:cNvPr>
          <p:cNvSpPr/>
          <p:nvPr/>
        </p:nvSpPr>
        <p:spPr>
          <a:xfrm>
            <a:off x="2623821" y="3223943"/>
            <a:ext cx="208800" cy="208800"/>
          </a:xfrm>
          <a:prstGeom prst="flowChartProcess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8" name="14 Cubo">
            <a:extLst>
              <a:ext uri="{FF2B5EF4-FFF2-40B4-BE49-F238E27FC236}">
                <a16:creationId xmlns:a16="http://schemas.microsoft.com/office/drawing/2014/main" id="{8A14D3FB-94EF-4EF5-87B8-3671116C4FD1}"/>
              </a:ext>
            </a:extLst>
          </p:cNvPr>
          <p:cNvSpPr/>
          <p:nvPr/>
        </p:nvSpPr>
        <p:spPr>
          <a:xfrm>
            <a:off x="2384403" y="3463600"/>
            <a:ext cx="208800" cy="208800"/>
          </a:xfrm>
          <a:prstGeom prst="flowChartProcess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9" name="14 Cubo">
            <a:extLst>
              <a:ext uri="{FF2B5EF4-FFF2-40B4-BE49-F238E27FC236}">
                <a16:creationId xmlns:a16="http://schemas.microsoft.com/office/drawing/2014/main" id="{98F4AF7C-1026-4783-8A69-F941203BAD13}"/>
              </a:ext>
            </a:extLst>
          </p:cNvPr>
          <p:cNvSpPr/>
          <p:nvPr/>
        </p:nvSpPr>
        <p:spPr>
          <a:xfrm>
            <a:off x="2623821" y="3463600"/>
            <a:ext cx="208800" cy="208800"/>
          </a:xfrm>
          <a:prstGeom prst="flowChartProcess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0" name="14 Cubo">
            <a:extLst>
              <a:ext uri="{FF2B5EF4-FFF2-40B4-BE49-F238E27FC236}">
                <a16:creationId xmlns:a16="http://schemas.microsoft.com/office/drawing/2014/main" id="{06C6DAD6-24CF-4026-B2C3-FAE9C288D4CB}"/>
              </a:ext>
            </a:extLst>
          </p:cNvPr>
          <p:cNvSpPr/>
          <p:nvPr/>
        </p:nvSpPr>
        <p:spPr>
          <a:xfrm>
            <a:off x="2384403" y="3703257"/>
            <a:ext cx="208800" cy="208800"/>
          </a:xfrm>
          <a:prstGeom prst="flowChartProcess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21" name="14 Cubo">
            <a:extLst>
              <a:ext uri="{FF2B5EF4-FFF2-40B4-BE49-F238E27FC236}">
                <a16:creationId xmlns:a16="http://schemas.microsoft.com/office/drawing/2014/main" id="{C0797537-0B17-4289-AB1F-707A37ECCD5B}"/>
              </a:ext>
            </a:extLst>
          </p:cNvPr>
          <p:cNvSpPr/>
          <p:nvPr/>
        </p:nvSpPr>
        <p:spPr>
          <a:xfrm>
            <a:off x="2623821" y="3703257"/>
            <a:ext cx="208800" cy="208800"/>
          </a:xfrm>
          <a:prstGeom prst="flowChartProcess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22" name="14 Cubo">
            <a:extLst>
              <a:ext uri="{FF2B5EF4-FFF2-40B4-BE49-F238E27FC236}">
                <a16:creationId xmlns:a16="http://schemas.microsoft.com/office/drawing/2014/main" id="{0026055A-9195-42F1-9349-DE946E9A31D2}"/>
              </a:ext>
            </a:extLst>
          </p:cNvPr>
          <p:cNvSpPr/>
          <p:nvPr/>
        </p:nvSpPr>
        <p:spPr>
          <a:xfrm>
            <a:off x="2383962" y="4420068"/>
            <a:ext cx="208800" cy="208800"/>
          </a:xfrm>
          <a:prstGeom prst="flowChartProcess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3" name="14 Cubo">
            <a:extLst>
              <a:ext uri="{FF2B5EF4-FFF2-40B4-BE49-F238E27FC236}">
                <a16:creationId xmlns:a16="http://schemas.microsoft.com/office/drawing/2014/main" id="{C7C15D14-BAB2-4FB9-BD9D-6F500EFD2396}"/>
              </a:ext>
            </a:extLst>
          </p:cNvPr>
          <p:cNvSpPr/>
          <p:nvPr/>
        </p:nvSpPr>
        <p:spPr>
          <a:xfrm>
            <a:off x="2623317" y="4420068"/>
            <a:ext cx="208800" cy="208800"/>
          </a:xfrm>
          <a:prstGeom prst="flowChartProcess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24" name="14 Cubo">
            <a:extLst>
              <a:ext uri="{FF2B5EF4-FFF2-40B4-BE49-F238E27FC236}">
                <a16:creationId xmlns:a16="http://schemas.microsoft.com/office/drawing/2014/main" id="{24B7FE33-8B74-4254-AF61-E4182D04F3AA}"/>
              </a:ext>
            </a:extLst>
          </p:cNvPr>
          <p:cNvSpPr/>
          <p:nvPr/>
        </p:nvSpPr>
        <p:spPr>
          <a:xfrm>
            <a:off x="2383962" y="4661885"/>
            <a:ext cx="208800" cy="208800"/>
          </a:xfrm>
          <a:prstGeom prst="flowChartProcess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5" name="14 Cubo">
            <a:extLst>
              <a:ext uri="{FF2B5EF4-FFF2-40B4-BE49-F238E27FC236}">
                <a16:creationId xmlns:a16="http://schemas.microsoft.com/office/drawing/2014/main" id="{69566169-E815-407E-8981-F7FE9140FDA7}"/>
              </a:ext>
            </a:extLst>
          </p:cNvPr>
          <p:cNvSpPr/>
          <p:nvPr/>
        </p:nvSpPr>
        <p:spPr>
          <a:xfrm>
            <a:off x="2623317" y="4661885"/>
            <a:ext cx="208800" cy="208800"/>
          </a:xfrm>
          <a:prstGeom prst="flowChartProcess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26" name="14 Cubo">
            <a:extLst>
              <a:ext uri="{FF2B5EF4-FFF2-40B4-BE49-F238E27FC236}">
                <a16:creationId xmlns:a16="http://schemas.microsoft.com/office/drawing/2014/main" id="{17D4FD6C-9F72-4598-8430-E752F80E0A14}"/>
              </a:ext>
            </a:extLst>
          </p:cNvPr>
          <p:cNvSpPr/>
          <p:nvPr/>
        </p:nvSpPr>
        <p:spPr>
          <a:xfrm>
            <a:off x="2384403" y="3942912"/>
            <a:ext cx="208800" cy="208800"/>
          </a:xfrm>
          <a:prstGeom prst="flowChartProcess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27" name="14 Cubo">
            <a:extLst>
              <a:ext uri="{FF2B5EF4-FFF2-40B4-BE49-F238E27FC236}">
                <a16:creationId xmlns:a16="http://schemas.microsoft.com/office/drawing/2014/main" id="{0B1A5232-7C3A-4AE6-B54E-9B75149180AD}"/>
              </a:ext>
            </a:extLst>
          </p:cNvPr>
          <p:cNvSpPr/>
          <p:nvPr/>
        </p:nvSpPr>
        <p:spPr>
          <a:xfrm>
            <a:off x="2623821" y="3942912"/>
            <a:ext cx="208800" cy="208800"/>
          </a:xfrm>
          <a:prstGeom prst="flowChartProcess">
            <a:avLst/>
          </a:prstGeom>
          <a:solidFill>
            <a:schemeClr val="bg2"/>
          </a:solidFill>
          <a:ln w="9525"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28" name="14 Cubo">
            <a:extLst>
              <a:ext uri="{FF2B5EF4-FFF2-40B4-BE49-F238E27FC236}">
                <a16:creationId xmlns:a16="http://schemas.microsoft.com/office/drawing/2014/main" id="{9E327839-9520-48F5-AEAE-52336DE36969}"/>
              </a:ext>
            </a:extLst>
          </p:cNvPr>
          <p:cNvSpPr/>
          <p:nvPr/>
        </p:nvSpPr>
        <p:spPr>
          <a:xfrm>
            <a:off x="2383962" y="4178249"/>
            <a:ext cx="208800" cy="208800"/>
          </a:xfrm>
          <a:prstGeom prst="flowChartProcess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30" name="14 Cubo">
            <a:extLst>
              <a:ext uri="{FF2B5EF4-FFF2-40B4-BE49-F238E27FC236}">
                <a16:creationId xmlns:a16="http://schemas.microsoft.com/office/drawing/2014/main" id="{50849038-04EE-44E2-A9C7-A618EC3140C7}"/>
              </a:ext>
            </a:extLst>
          </p:cNvPr>
          <p:cNvSpPr/>
          <p:nvPr/>
        </p:nvSpPr>
        <p:spPr>
          <a:xfrm>
            <a:off x="7651605" y="2504972"/>
            <a:ext cx="208800" cy="208800"/>
          </a:xfrm>
          <a:prstGeom prst="flowChartProcess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</a:endParaRPr>
          </a:p>
        </p:txBody>
      </p:sp>
      <p:sp>
        <p:nvSpPr>
          <p:cNvPr id="631" name="14 Cubo">
            <a:extLst>
              <a:ext uri="{FF2B5EF4-FFF2-40B4-BE49-F238E27FC236}">
                <a16:creationId xmlns:a16="http://schemas.microsoft.com/office/drawing/2014/main" id="{125213BA-404D-4CA0-8184-1D5EC4C9E6B4}"/>
              </a:ext>
            </a:extLst>
          </p:cNvPr>
          <p:cNvSpPr/>
          <p:nvPr/>
        </p:nvSpPr>
        <p:spPr>
          <a:xfrm>
            <a:off x="2863239" y="2504972"/>
            <a:ext cx="208800" cy="208800"/>
          </a:xfrm>
          <a:prstGeom prst="flowChartProcess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</a:endParaRPr>
          </a:p>
        </p:txBody>
      </p:sp>
      <p:sp>
        <p:nvSpPr>
          <p:cNvPr id="632" name="14 Cubo">
            <a:extLst>
              <a:ext uri="{FF2B5EF4-FFF2-40B4-BE49-F238E27FC236}">
                <a16:creationId xmlns:a16="http://schemas.microsoft.com/office/drawing/2014/main" id="{2CDC0BEF-42EE-4C3C-B534-92885E1CF1C1}"/>
              </a:ext>
            </a:extLst>
          </p:cNvPr>
          <p:cNvSpPr/>
          <p:nvPr/>
        </p:nvSpPr>
        <p:spPr>
          <a:xfrm>
            <a:off x="3102657" y="2504972"/>
            <a:ext cx="208800" cy="208800"/>
          </a:xfrm>
          <a:prstGeom prst="flowChartProcess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33" name="14 Cubo">
            <a:extLst>
              <a:ext uri="{FF2B5EF4-FFF2-40B4-BE49-F238E27FC236}">
                <a16:creationId xmlns:a16="http://schemas.microsoft.com/office/drawing/2014/main" id="{A9DF6F21-3D09-4AF8-B06A-44F0E6F0BAE7}"/>
              </a:ext>
            </a:extLst>
          </p:cNvPr>
          <p:cNvSpPr/>
          <p:nvPr/>
        </p:nvSpPr>
        <p:spPr>
          <a:xfrm>
            <a:off x="3342075" y="2504972"/>
            <a:ext cx="208800" cy="208800"/>
          </a:xfrm>
          <a:prstGeom prst="flowChartProcess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</a:endParaRPr>
          </a:p>
        </p:txBody>
      </p:sp>
      <p:sp>
        <p:nvSpPr>
          <p:cNvPr id="634" name="14 Cubo">
            <a:extLst>
              <a:ext uri="{FF2B5EF4-FFF2-40B4-BE49-F238E27FC236}">
                <a16:creationId xmlns:a16="http://schemas.microsoft.com/office/drawing/2014/main" id="{CCCCC4E6-7895-4EFB-A3A8-710FD4D4238A}"/>
              </a:ext>
            </a:extLst>
          </p:cNvPr>
          <p:cNvSpPr/>
          <p:nvPr/>
        </p:nvSpPr>
        <p:spPr>
          <a:xfrm>
            <a:off x="3581493" y="2504972"/>
            <a:ext cx="208800" cy="208800"/>
          </a:xfrm>
          <a:prstGeom prst="flowChartProcess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</a:endParaRPr>
          </a:p>
        </p:txBody>
      </p:sp>
      <p:sp>
        <p:nvSpPr>
          <p:cNvPr id="635" name="14 Cubo">
            <a:extLst>
              <a:ext uri="{FF2B5EF4-FFF2-40B4-BE49-F238E27FC236}">
                <a16:creationId xmlns:a16="http://schemas.microsoft.com/office/drawing/2014/main" id="{B5893C86-6DDD-4685-97BF-480D89A24E99}"/>
              </a:ext>
            </a:extLst>
          </p:cNvPr>
          <p:cNvSpPr/>
          <p:nvPr/>
        </p:nvSpPr>
        <p:spPr>
          <a:xfrm>
            <a:off x="3820911" y="2504972"/>
            <a:ext cx="208800" cy="208800"/>
          </a:xfrm>
          <a:prstGeom prst="flowChartProcess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</a:endParaRPr>
          </a:p>
        </p:txBody>
      </p:sp>
      <p:sp>
        <p:nvSpPr>
          <p:cNvPr id="636" name="14 Cubo">
            <a:extLst>
              <a:ext uri="{FF2B5EF4-FFF2-40B4-BE49-F238E27FC236}">
                <a16:creationId xmlns:a16="http://schemas.microsoft.com/office/drawing/2014/main" id="{51C05B7B-AB5B-45E8-B3F9-271D86A33D01}"/>
              </a:ext>
            </a:extLst>
          </p:cNvPr>
          <p:cNvSpPr/>
          <p:nvPr/>
        </p:nvSpPr>
        <p:spPr>
          <a:xfrm>
            <a:off x="4060329" y="2504972"/>
            <a:ext cx="208800" cy="208800"/>
          </a:xfrm>
          <a:prstGeom prst="flowChartProcess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</a:endParaRPr>
          </a:p>
        </p:txBody>
      </p:sp>
      <p:sp>
        <p:nvSpPr>
          <p:cNvPr id="637" name="14 Cubo">
            <a:extLst>
              <a:ext uri="{FF2B5EF4-FFF2-40B4-BE49-F238E27FC236}">
                <a16:creationId xmlns:a16="http://schemas.microsoft.com/office/drawing/2014/main" id="{3DE4E4BF-0DD4-46AD-ACDD-3DC17B33C813}"/>
              </a:ext>
            </a:extLst>
          </p:cNvPr>
          <p:cNvSpPr/>
          <p:nvPr/>
        </p:nvSpPr>
        <p:spPr>
          <a:xfrm>
            <a:off x="4299747" y="2504972"/>
            <a:ext cx="208800" cy="208800"/>
          </a:xfrm>
          <a:prstGeom prst="flowChartProcess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</a:endParaRPr>
          </a:p>
        </p:txBody>
      </p:sp>
      <p:sp>
        <p:nvSpPr>
          <p:cNvPr id="638" name="14 Cubo">
            <a:extLst>
              <a:ext uri="{FF2B5EF4-FFF2-40B4-BE49-F238E27FC236}">
                <a16:creationId xmlns:a16="http://schemas.microsoft.com/office/drawing/2014/main" id="{14AB5E9F-7BF1-469C-A67B-AFB45AECB613}"/>
              </a:ext>
            </a:extLst>
          </p:cNvPr>
          <p:cNvSpPr/>
          <p:nvPr/>
        </p:nvSpPr>
        <p:spPr>
          <a:xfrm>
            <a:off x="4539165" y="2504972"/>
            <a:ext cx="208800" cy="208800"/>
          </a:xfrm>
          <a:prstGeom prst="flowChartProcess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</a:endParaRPr>
          </a:p>
        </p:txBody>
      </p:sp>
      <p:sp>
        <p:nvSpPr>
          <p:cNvPr id="639" name="14 Cubo">
            <a:extLst>
              <a:ext uri="{FF2B5EF4-FFF2-40B4-BE49-F238E27FC236}">
                <a16:creationId xmlns:a16="http://schemas.microsoft.com/office/drawing/2014/main" id="{2F584900-3B6A-4FDC-B519-2E443EBF5D0C}"/>
              </a:ext>
            </a:extLst>
          </p:cNvPr>
          <p:cNvSpPr/>
          <p:nvPr/>
        </p:nvSpPr>
        <p:spPr>
          <a:xfrm>
            <a:off x="4778583" y="2504972"/>
            <a:ext cx="208800" cy="208800"/>
          </a:xfrm>
          <a:prstGeom prst="flowChartProcess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>
              <a:solidFill>
                <a:prstClr val="white"/>
              </a:solidFill>
            </a:endParaRPr>
          </a:p>
        </p:txBody>
      </p:sp>
      <p:sp>
        <p:nvSpPr>
          <p:cNvPr id="640" name="14 Cubo">
            <a:extLst>
              <a:ext uri="{FF2B5EF4-FFF2-40B4-BE49-F238E27FC236}">
                <a16:creationId xmlns:a16="http://schemas.microsoft.com/office/drawing/2014/main" id="{A02D613A-9C3A-4B92-93F0-9370D484F54A}"/>
              </a:ext>
            </a:extLst>
          </p:cNvPr>
          <p:cNvSpPr/>
          <p:nvPr/>
        </p:nvSpPr>
        <p:spPr>
          <a:xfrm>
            <a:off x="2863239" y="2744629"/>
            <a:ext cx="208800" cy="208800"/>
          </a:xfrm>
          <a:prstGeom prst="flowChartProcess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1" name="14 Cubo">
            <a:extLst>
              <a:ext uri="{FF2B5EF4-FFF2-40B4-BE49-F238E27FC236}">
                <a16:creationId xmlns:a16="http://schemas.microsoft.com/office/drawing/2014/main" id="{E98F768C-B471-4350-AB3A-AE5E8A2251DD}"/>
              </a:ext>
            </a:extLst>
          </p:cNvPr>
          <p:cNvSpPr/>
          <p:nvPr/>
        </p:nvSpPr>
        <p:spPr>
          <a:xfrm>
            <a:off x="3102657" y="2744629"/>
            <a:ext cx="208800" cy="208800"/>
          </a:xfrm>
          <a:prstGeom prst="flowChartProcess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2" name="14 Cubo">
            <a:extLst>
              <a:ext uri="{FF2B5EF4-FFF2-40B4-BE49-F238E27FC236}">
                <a16:creationId xmlns:a16="http://schemas.microsoft.com/office/drawing/2014/main" id="{B4C64C5F-2CBF-4B12-8212-012A90B1AD7F}"/>
              </a:ext>
            </a:extLst>
          </p:cNvPr>
          <p:cNvSpPr/>
          <p:nvPr/>
        </p:nvSpPr>
        <p:spPr>
          <a:xfrm>
            <a:off x="3342075" y="2744629"/>
            <a:ext cx="208800" cy="208800"/>
          </a:xfrm>
          <a:prstGeom prst="flowChartProcess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43" name="14 Cubo">
            <a:extLst>
              <a:ext uri="{FF2B5EF4-FFF2-40B4-BE49-F238E27FC236}">
                <a16:creationId xmlns:a16="http://schemas.microsoft.com/office/drawing/2014/main" id="{148AA640-EA61-4C11-8B74-31592157A8FD}"/>
              </a:ext>
            </a:extLst>
          </p:cNvPr>
          <p:cNvSpPr/>
          <p:nvPr/>
        </p:nvSpPr>
        <p:spPr>
          <a:xfrm>
            <a:off x="3581493" y="2744629"/>
            <a:ext cx="208800" cy="208800"/>
          </a:xfrm>
          <a:prstGeom prst="flowChartProcess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44" name="14 Cubo">
            <a:extLst>
              <a:ext uri="{FF2B5EF4-FFF2-40B4-BE49-F238E27FC236}">
                <a16:creationId xmlns:a16="http://schemas.microsoft.com/office/drawing/2014/main" id="{50319FF9-EC69-4EC3-B64C-D7173431D2C1}"/>
              </a:ext>
            </a:extLst>
          </p:cNvPr>
          <p:cNvSpPr/>
          <p:nvPr/>
        </p:nvSpPr>
        <p:spPr>
          <a:xfrm>
            <a:off x="3820911" y="2744629"/>
            <a:ext cx="208800" cy="208800"/>
          </a:xfrm>
          <a:prstGeom prst="flowChartProcess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45" name="14 Cubo">
            <a:extLst>
              <a:ext uri="{FF2B5EF4-FFF2-40B4-BE49-F238E27FC236}">
                <a16:creationId xmlns:a16="http://schemas.microsoft.com/office/drawing/2014/main" id="{DCDACA21-DBC3-4F04-86E1-4F59AE43825C}"/>
              </a:ext>
            </a:extLst>
          </p:cNvPr>
          <p:cNvSpPr/>
          <p:nvPr/>
        </p:nvSpPr>
        <p:spPr>
          <a:xfrm>
            <a:off x="4060329" y="2744629"/>
            <a:ext cx="208800" cy="208800"/>
          </a:xfrm>
          <a:prstGeom prst="flowChartProcess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46" name="14 Cubo">
            <a:extLst>
              <a:ext uri="{FF2B5EF4-FFF2-40B4-BE49-F238E27FC236}">
                <a16:creationId xmlns:a16="http://schemas.microsoft.com/office/drawing/2014/main" id="{C475AE88-EE94-4160-88D9-C6EC7CC604E2}"/>
              </a:ext>
            </a:extLst>
          </p:cNvPr>
          <p:cNvSpPr/>
          <p:nvPr/>
        </p:nvSpPr>
        <p:spPr>
          <a:xfrm>
            <a:off x="4299747" y="2744629"/>
            <a:ext cx="208800" cy="208800"/>
          </a:xfrm>
          <a:prstGeom prst="flowChartProcess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47" name="14 Cubo">
            <a:extLst>
              <a:ext uri="{FF2B5EF4-FFF2-40B4-BE49-F238E27FC236}">
                <a16:creationId xmlns:a16="http://schemas.microsoft.com/office/drawing/2014/main" id="{71E8B39C-1C9B-4838-9C14-7D344197A11E}"/>
              </a:ext>
            </a:extLst>
          </p:cNvPr>
          <p:cNvSpPr/>
          <p:nvPr/>
        </p:nvSpPr>
        <p:spPr>
          <a:xfrm>
            <a:off x="4539165" y="2744629"/>
            <a:ext cx="208800" cy="208800"/>
          </a:xfrm>
          <a:prstGeom prst="flowChartProcess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48" name="14 Cubo">
            <a:extLst>
              <a:ext uri="{FF2B5EF4-FFF2-40B4-BE49-F238E27FC236}">
                <a16:creationId xmlns:a16="http://schemas.microsoft.com/office/drawing/2014/main" id="{A2292DE5-F93A-4D93-B8B8-2943605B9104}"/>
              </a:ext>
            </a:extLst>
          </p:cNvPr>
          <p:cNvSpPr/>
          <p:nvPr/>
        </p:nvSpPr>
        <p:spPr>
          <a:xfrm>
            <a:off x="4778583" y="2744629"/>
            <a:ext cx="208800" cy="208800"/>
          </a:xfrm>
          <a:prstGeom prst="flowChartProcess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49" name="14 Cubo">
            <a:extLst>
              <a:ext uri="{FF2B5EF4-FFF2-40B4-BE49-F238E27FC236}">
                <a16:creationId xmlns:a16="http://schemas.microsoft.com/office/drawing/2014/main" id="{AB2770EB-DDF2-46AD-B3D4-B899D9461FFD}"/>
              </a:ext>
            </a:extLst>
          </p:cNvPr>
          <p:cNvSpPr/>
          <p:nvPr/>
        </p:nvSpPr>
        <p:spPr>
          <a:xfrm>
            <a:off x="2863239" y="2984286"/>
            <a:ext cx="208800" cy="208800"/>
          </a:xfrm>
          <a:prstGeom prst="flowChartProcess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0" name="14 Cubo">
            <a:extLst>
              <a:ext uri="{FF2B5EF4-FFF2-40B4-BE49-F238E27FC236}">
                <a16:creationId xmlns:a16="http://schemas.microsoft.com/office/drawing/2014/main" id="{57015A15-B0CE-4629-92F9-665B9EAA1FDA}"/>
              </a:ext>
            </a:extLst>
          </p:cNvPr>
          <p:cNvSpPr/>
          <p:nvPr/>
        </p:nvSpPr>
        <p:spPr>
          <a:xfrm>
            <a:off x="3102657" y="2984286"/>
            <a:ext cx="208800" cy="208800"/>
          </a:xfrm>
          <a:prstGeom prst="flowChartProcess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51" name="14 Cubo">
            <a:extLst>
              <a:ext uri="{FF2B5EF4-FFF2-40B4-BE49-F238E27FC236}">
                <a16:creationId xmlns:a16="http://schemas.microsoft.com/office/drawing/2014/main" id="{9154E6FF-03E6-450E-8724-4C9D60F40110}"/>
              </a:ext>
            </a:extLst>
          </p:cNvPr>
          <p:cNvSpPr/>
          <p:nvPr/>
        </p:nvSpPr>
        <p:spPr>
          <a:xfrm>
            <a:off x="3342075" y="2984286"/>
            <a:ext cx="208800" cy="208800"/>
          </a:xfrm>
          <a:prstGeom prst="flowChartProcess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52" name="14 Cubo">
            <a:extLst>
              <a:ext uri="{FF2B5EF4-FFF2-40B4-BE49-F238E27FC236}">
                <a16:creationId xmlns:a16="http://schemas.microsoft.com/office/drawing/2014/main" id="{5399618E-ADE3-4995-89F0-C5949D69FEC9}"/>
              </a:ext>
            </a:extLst>
          </p:cNvPr>
          <p:cNvSpPr/>
          <p:nvPr/>
        </p:nvSpPr>
        <p:spPr>
          <a:xfrm>
            <a:off x="3581493" y="2984286"/>
            <a:ext cx="208800" cy="208800"/>
          </a:xfrm>
          <a:prstGeom prst="flowChartProcess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53" name="14 Cubo">
            <a:extLst>
              <a:ext uri="{FF2B5EF4-FFF2-40B4-BE49-F238E27FC236}">
                <a16:creationId xmlns:a16="http://schemas.microsoft.com/office/drawing/2014/main" id="{7E97121A-C06F-465D-A2CE-EFC3BAFFBAC7}"/>
              </a:ext>
            </a:extLst>
          </p:cNvPr>
          <p:cNvSpPr/>
          <p:nvPr/>
        </p:nvSpPr>
        <p:spPr>
          <a:xfrm>
            <a:off x="3820911" y="2984286"/>
            <a:ext cx="208800" cy="208800"/>
          </a:xfrm>
          <a:prstGeom prst="flowChartProcess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54" name="14 Cubo">
            <a:extLst>
              <a:ext uri="{FF2B5EF4-FFF2-40B4-BE49-F238E27FC236}">
                <a16:creationId xmlns:a16="http://schemas.microsoft.com/office/drawing/2014/main" id="{BF91F73B-638C-4387-B753-DB67528EED5C}"/>
              </a:ext>
            </a:extLst>
          </p:cNvPr>
          <p:cNvSpPr/>
          <p:nvPr/>
        </p:nvSpPr>
        <p:spPr>
          <a:xfrm>
            <a:off x="4060329" y="2984286"/>
            <a:ext cx="208800" cy="208800"/>
          </a:xfrm>
          <a:prstGeom prst="flowChartProcess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55" name="14 Cubo">
            <a:extLst>
              <a:ext uri="{FF2B5EF4-FFF2-40B4-BE49-F238E27FC236}">
                <a16:creationId xmlns:a16="http://schemas.microsoft.com/office/drawing/2014/main" id="{FBE41A72-B1DA-4E61-A84D-D9BEF0F809D1}"/>
              </a:ext>
            </a:extLst>
          </p:cNvPr>
          <p:cNvSpPr/>
          <p:nvPr/>
        </p:nvSpPr>
        <p:spPr>
          <a:xfrm>
            <a:off x="4299747" y="2984286"/>
            <a:ext cx="208800" cy="208800"/>
          </a:xfrm>
          <a:prstGeom prst="flowChartProcess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56" name="14 Cubo">
            <a:extLst>
              <a:ext uri="{FF2B5EF4-FFF2-40B4-BE49-F238E27FC236}">
                <a16:creationId xmlns:a16="http://schemas.microsoft.com/office/drawing/2014/main" id="{4D6ED996-8823-4446-9504-DD65CC261CAD}"/>
              </a:ext>
            </a:extLst>
          </p:cNvPr>
          <p:cNvSpPr/>
          <p:nvPr/>
        </p:nvSpPr>
        <p:spPr>
          <a:xfrm>
            <a:off x="4539165" y="2984286"/>
            <a:ext cx="208800" cy="208800"/>
          </a:xfrm>
          <a:prstGeom prst="flowChartProcess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57" name="14 Cubo">
            <a:extLst>
              <a:ext uri="{FF2B5EF4-FFF2-40B4-BE49-F238E27FC236}">
                <a16:creationId xmlns:a16="http://schemas.microsoft.com/office/drawing/2014/main" id="{374C93C2-1071-4215-9A80-448DC78CC1DC}"/>
              </a:ext>
            </a:extLst>
          </p:cNvPr>
          <p:cNvSpPr/>
          <p:nvPr/>
        </p:nvSpPr>
        <p:spPr>
          <a:xfrm>
            <a:off x="4778583" y="2984286"/>
            <a:ext cx="208800" cy="208800"/>
          </a:xfrm>
          <a:prstGeom prst="flowChartProcess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58" name="14 Cubo">
            <a:extLst>
              <a:ext uri="{FF2B5EF4-FFF2-40B4-BE49-F238E27FC236}">
                <a16:creationId xmlns:a16="http://schemas.microsoft.com/office/drawing/2014/main" id="{0664E120-3995-44F9-B91C-7B5A1B6E3C3D}"/>
              </a:ext>
            </a:extLst>
          </p:cNvPr>
          <p:cNvSpPr/>
          <p:nvPr/>
        </p:nvSpPr>
        <p:spPr>
          <a:xfrm>
            <a:off x="2863239" y="3223943"/>
            <a:ext cx="208800" cy="208800"/>
          </a:xfrm>
          <a:prstGeom prst="flowChartProcess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9" name="14 Cubo">
            <a:extLst>
              <a:ext uri="{FF2B5EF4-FFF2-40B4-BE49-F238E27FC236}">
                <a16:creationId xmlns:a16="http://schemas.microsoft.com/office/drawing/2014/main" id="{53A5BEB7-04EA-4D0E-8F4E-65D3D1B49147}"/>
              </a:ext>
            </a:extLst>
          </p:cNvPr>
          <p:cNvSpPr/>
          <p:nvPr/>
        </p:nvSpPr>
        <p:spPr>
          <a:xfrm>
            <a:off x="3102657" y="3223943"/>
            <a:ext cx="208800" cy="208800"/>
          </a:xfrm>
          <a:prstGeom prst="flowChartProcess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60" name="14 Cubo">
            <a:extLst>
              <a:ext uri="{FF2B5EF4-FFF2-40B4-BE49-F238E27FC236}">
                <a16:creationId xmlns:a16="http://schemas.microsoft.com/office/drawing/2014/main" id="{A8E30D6F-B8C0-4201-BD30-2889D8E89698}"/>
              </a:ext>
            </a:extLst>
          </p:cNvPr>
          <p:cNvSpPr/>
          <p:nvPr/>
        </p:nvSpPr>
        <p:spPr>
          <a:xfrm>
            <a:off x="3342075" y="3223943"/>
            <a:ext cx="208800" cy="208800"/>
          </a:xfrm>
          <a:prstGeom prst="flowChartProcess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61" name="14 Cubo">
            <a:extLst>
              <a:ext uri="{FF2B5EF4-FFF2-40B4-BE49-F238E27FC236}">
                <a16:creationId xmlns:a16="http://schemas.microsoft.com/office/drawing/2014/main" id="{A270100A-924E-4022-B31A-E6F127C469A1}"/>
              </a:ext>
            </a:extLst>
          </p:cNvPr>
          <p:cNvSpPr/>
          <p:nvPr/>
        </p:nvSpPr>
        <p:spPr>
          <a:xfrm>
            <a:off x="3581493" y="3223943"/>
            <a:ext cx="208800" cy="208800"/>
          </a:xfrm>
          <a:prstGeom prst="flowChartProcess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62" name="14 Cubo">
            <a:extLst>
              <a:ext uri="{FF2B5EF4-FFF2-40B4-BE49-F238E27FC236}">
                <a16:creationId xmlns:a16="http://schemas.microsoft.com/office/drawing/2014/main" id="{3D4EA45B-FF93-4C22-8A57-139983214653}"/>
              </a:ext>
            </a:extLst>
          </p:cNvPr>
          <p:cNvSpPr/>
          <p:nvPr/>
        </p:nvSpPr>
        <p:spPr>
          <a:xfrm>
            <a:off x="3820911" y="3223943"/>
            <a:ext cx="208800" cy="208800"/>
          </a:xfrm>
          <a:prstGeom prst="flowChartProcess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63" name="14 Cubo">
            <a:extLst>
              <a:ext uri="{FF2B5EF4-FFF2-40B4-BE49-F238E27FC236}">
                <a16:creationId xmlns:a16="http://schemas.microsoft.com/office/drawing/2014/main" id="{4E6E79E7-A01C-4C15-8B51-396EC41118D9}"/>
              </a:ext>
            </a:extLst>
          </p:cNvPr>
          <p:cNvSpPr/>
          <p:nvPr/>
        </p:nvSpPr>
        <p:spPr>
          <a:xfrm>
            <a:off x="4060329" y="3223943"/>
            <a:ext cx="208800" cy="208800"/>
          </a:xfrm>
          <a:prstGeom prst="flowChartProcess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64" name="14 Cubo">
            <a:extLst>
              <a:ext uri="{FF2B5EF4-FFF2-40B4-BE49-F238E27FC236}">
                <a16:creationId xmlns:a16="http://schemas.microsoft.com/office/drawing/2014/main" id="{BBA062BC-9145-4730-A179-C3458350385F}"/>
              </a:ext>
            </a:extLst>
          </p:cNvPr>
          <p:cNvSpPr/>
          <p:nvPr/>
        </p:nvSpPr>
        <p:spPr>
          <a:xfrm>
            <a:off x="4299747" y="3223943"/>
            <a:ext cx="208800" cy="208800"/>
          </a:xfrm>
          <a:prstGeom prst="flowChartProcess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65" name="14 Cubo">
            <a:extLst>
              <a:ext uri="{FF2B5EF4-FFF2-40B4-BE49-F238E27FC236}">
                <a16:creationId xmlns:a16="http://schemas.microsoft.com/office/drawing/2014/main" id="{3F13CFFD-F2AC-4BEB-8CFB-CB87BE02603F}"/>
              </a:ext>
            </a:extLst>
          </p:cNvPr>
          <p:cNvSpPr/>
          <p:nvPr/>
        </p:nvSpPr>
        <p:spPr>
          <a:xfrm>
            <a:off x="4539165" y="3223943"/>
            <a:ext cx="208800" cy="208800"/>
          </a:xfrm>
          <a:prstGeom prst="flowChartProcess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66" name="14 Cubo">
            <a:extLst>
              <a:ext uri="{FF2B5EF4-FFF2-40B4-BE49-F238E27FC236}">
                <a16:creationId xmlns:a16="http://schemas.microsoft.com/office/drawing/2014/main" id="{83061B96-1318-40A0-9DBD-B7731F99FBAF}"/>
              </a:ext>
            </a:extLst>
          </p:cNvPr>
          <p:cNvSpPr/>
          <p:nvPr/>
        </p:nvSpPr>
        <p:spPr>
          <a:xfrm>
            <a:off x="4778583" y="3223943"/>
            <a:ext cx="208800" cy="208800"/>
          </a:xfrm>
          <a:prstGeom prst="flowChartProcess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67" name="14 Cubo">
            <a:extLst>
              <a:ext uri="{FF2B5EF4-FFF2-40B4-BE49-F238E27FC236}">
                <a16:creationId xmlns:a16="http://schemas.microsoft.com/office/drawing/2014/main" id="{7B58CE08-35E2-4D7B-9AE7-9CD3A4C0D1E1}"/>
              </a:ext>
            </a:extLst>
          </p:cNvPr>
          <p:cNvSpPr/>
          <p:nvPr/>
        </p:nvSpPr>
        <p:spPr>
          <a:xfrm>
            <a:off x="2863239" y="3463600"/>
            <a:ext cx="208800" cy="208800"/>
          </a:xfrm>
          <a:prstGeom prst="flowChartProcess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8" name="14 Cubo">
            <a:extLst>
              <a:ext uri="{FF2B5EF4-FFF2-40B4-BE49-F238E27FC236}">
                <a16:creationId xmlns:a16="http://schemas.microsoft.com/office/drawing/2014/main" id="{34137E00-D612-4B8E-93B1-72F200274080}"/>
              </a:ext>
            </a:extLst>
          </p:cNvPr>
          <p:cNvSpPr/>
          <p:nvPr/>
        </p:nvSpPr>
        <p:spPr>
          <a:xfrm>
            <a:off x="3102657" y="3463600"/>
            <a:ext cx="208800" cy="208800"/>
          </a:xfrm>
          <a:prstGeom prst="flowChartProcess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69" name="14 Cubo">
            <a:extLst>
              <a:ext uri="{FF2B5EF4-FFF2-40B4-BE49-F238E27FC236}">
                <a16:creationId xmlns:a16="http://schemas.microsoft.com/office/drawing/2014/main" id="{24FE4DBB-576B-45A8-8CB3-DD484385C46E}"/>
              </a:ext>
            </a:extLst>
          </p:cNvPr>
          <p:cNvSpPr/>
          <p:nvPr/>
        </p:nvSpPr>
        <p:spPr>
          <a:xfrm>
            <a:off x="3342075" y="3463600"/>
            <a:ext cx="208800" cy="208800"/>
          </a:xfrm>
          <a:prstGeom prst="flowChartProcess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70" name="14 Cubo">
            <a:extLst>
              <a:ext uri="{FF2B5EF4-FFF2-40B4-BE49-F238E27FC236}">
                <a16:creationId xmlns:a16="http://schemas.microsoft.com/office/drawing/2014/main" id="{0EEE3FE7-37B3-4873-8A52-B12779034F06}"/>
              </a:ext>
            </a:extLst>
          </p:cNvPr>
          <p:cNvSpPr/>
          <p:nvPr/>
        </p:nvSpPr>
        <p:spPr>
          <a:xfrm>
            <a:off x="3581493" y="3463600"/>
            <a:ext cx="208800" cy="208800"/>
          </a:xfrm>
          <a:prstGeom prst="flowChartProcess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71" name="14 Cubo">
            <a:extLst>
              <a:ext uri="{FF2B5EF4-FFF2-40B4-BE49-F238E27FC236}">
                <a16:creationId xmlns:a16="http://schemas.microsoft.com/office/drawing/2014/main" id="{A5EF2334-6D3F-4574-8984-FB5A174CBABA}"/>
              </a:ext>
            </a:extLst>
          </p:cNvPr>
          <p:cNvSpPr/>
          <p:nvPr/>
        </p:nvSpPr>
        <p:spPr>
          <a:xfrm>
            <a:off x="3820911" y="3463600"/>
            <a:ext cx="208800" cy="208800"/>
          </a:xfrm>
          <a:prstGeom prst="flowChartProcess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72" name="14 Cubo">
            <a:extLst>
              <a:ext uri="{FF2B5EF4-FFF2-40B4-BE49-F238E27FC236}">
                <a16:creationId xmlns:a16="http://schemas.microsoft.com/office/drawing/2014/main" id="{768E8C0B-0821-42B8-8EAA-D16026BA79B1}"/>
              </a:ext>
            </a:extLst>
          </p:cNvPr>
          <p:cNvSpPr/>
          <p:nvPr/>
        </p:nvSpPr>
        <p:spPr>
          <a:xfrm>
            <a:off x="4060329" y="3463600"/>
            <a:ext cx="208800" cy="208800"/>
          </a:xfrm>
          <a:prstGeom prst="flowChartProcess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73" name="14 Cubo">
            <a:extLst>
              <a:ext uri="{FF2B5EF4-FFF2-40B4-BE49-F238E27FC236}">
                <a16:creationId xmlns:a16="http://schemas.microsoft.com/office/drawing/2014/main" id="{7F2FC6C4-6EDC-4EF7-AE66-9DD418A88CD6}"/>
              </a:ext>
            </a:extLst>
          </p:cNvPr>
          <p:cNvSpPr/>
          <p:nvPr/>
        </p:nvSpPr>
        <p:spPr>
          <a:xfrm>
            <a:off x="4299747" y="3463600"/>
            <a:ext cx="208800" cy="208800"/>
          </a:xfrm>
          <a:prstGeom prst="flowChartProcess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74" name="14 Cubo">
            <a:extLst>
              <a:ext uri="{FF2B5EF4-FFF2-40B4-BE49-F238E27FC236}">
                <a16:creationId xmlns:a16="http://schemas.microsoft.com/office/drawing/2014/main" id="{918077E1-1CD1-4257-861D-727FC1534CA8}"/>
              </a:ext>
            </a:extLst>
          </p:cNvPr>
          <p:cNvSpPr/>
          <p:nvPr/>
        </p:nvSpPr>
        <p:spPr>
          <a:xfrm>
            <a:off x="4539165" y="3463600"/>
            <a:ext cx="208800" cy="208800"/>
          </a:xfrm>
          <a:prstGeom prst="flowChartProcess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75" name="14 Cubo">
            <a:extLst>
              <a:ext uri="{FF2B5EF4-FFF2-40B4-BE49-F238E27FC236}">
                <a16:creationId xmlns:a16="http://schemas.microsoft.com/office/drawing/2014/main" id="{C34997B3-5F98-45EB-A4F1-C51DC7971FDE}"/>
              </a:ext>
            </a:extLst>
          </p:cNvPr>
          <p:cNvSpPr/>
          <p:nvPr/>
        </p:nvSpPr>
        <p:spPr>
          <a:xfrm>
            <a:off x="4778583" y="3463600"/>
            <a:ext cx="208800" cy="208800"/>
          </a:xfrm>
          <a:prstGeom prst="flowChartProcess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76" name="14 Cubo">
            <a:extLst>
              <a:ext uri="{FF2B5EF4-FFF2-40B4-BE49-F238E27FC236}">
                <a16:creationId xmlns:a16="http://schemas.microsoft.com/office/drawing/2014/main" id="{C7424141-4165-41FB-A922-781D995582BF}"/>
              </a:ext>
            </a:extLst>
          </p:cNvPr>
          <p:cNvSpPr/>
          <p:nvPr/>
        </p:nvSpPr>
        <p:spPr>
          <a:xfrm>
            <a:off x="2863239" y="3703257"/>
            <a:ext cx="208800" cy="208800"/>
          </a:xfrm>
          <a:prstGeom prst="flowChartProcess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7" name="14 Cubo">
            <a:extLst>
              <a:ext uri="{FF2B5EF4-FFF2-40B4-BE49-F238E27FC236}">
                <a16:creationId xmlns:a16="http://schemas.microsoft.com/office/drawing/2014/main" id="{39DDC883-BA90-4170-BA02-BD085B84BFE3}"/>
              </a:ext>
            </a:extLst>
          </p:cNvPr>
          <p:cNvSpPr/>
          <p:nvPr/>
        </p:nvSpPr>
        <p:spPr>
          <a:xfrm>
            <a:off x="3102657" y="3703257"/>
            <a:ext cx="208800" cy="208800"/>
          </a:xfrm>
          <a:prstGeom prst="flowChartProcess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78" name="14 Cubo">
            <a:extLst>
              <a:ext uri="{FF2B5EF4-FFF2-40B4-BE49-F238E27FC236}">
                <a16:creationId xmlns:a16="http://schemas.microsoft.com/office/drawing/2014/main" id="{21A6249D-5E7D-4ABE-BDA2-7DCC70A5B788}"/>
              </a:ext>
            </a:extLst>
          </p:cNvPr>
          <p:cNvSpPr/>
          <p:nvPr/>
        </p:nvSpPr>
        <p:spPr>
          <a:xfrm>
            <a:off x="3342075" y="3703257"/>
            <a:ext cx="208800" cy="208800"/>
          </a:xfrm>
          <a:prstGeom prst="flowChartProcess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79" name="14 Cubo">
            <a:extLst>
              <a:ext uri="{FF2B5EF4-FFF2-40B4-BE49-F238E27FC236}">
                <a16:creationId xmlns:a16="http://schemas.microsoft.com/office/drawing/2014/main" id="{92C85C94-D8A6-49C1-BE93-13A5308B1592}"/>
              </a:ext>
            </a:extLst>
          </p:cNvPr>
          <p:cNvSpPr/>
          <p:nvPr/>
        </p:nvSpPr>
        <p:spPr>
          <a:xfrm>
            <a:off x="3581493" y="3703257"/>
            <a:ext cx="208800" cy="208800"/>
          </a:xfrm>
          <a:prstGeom prst="flowChartProcess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80" name="14 Cubo">
            <a:extLst>
              <a:ext uri="{FF2B5EF4-FFF2-40B4-BE49-F238E27FC236}">
                <a16:creationId xmlns:a16="http://schemas.microsoft.com/office/drawing/2014/main" id="{B25371C6-0B72-42F9-A21F-583B2A85A009}"/>
              </a:ext>
            </a:extLst>
          </p:cNvPr>
          <p:cNvSpPr/>
          <p:nvPr/>
        </p:nvSpPr>
        <p:spPr>
          <a:xfrm>
            <a:off x="3820911" y="3703257"/>
            <a:ext cx="208800" cy="208800"/>
          </a:xfrm>
          <a:prstGeom prst="flowChartProcess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81" name="14 Cubo">
            <a:extLst>
              <a:ext uri="{FF2B5EF4-FFF2-40B4-BE49-F238E27FC236}">
                <a16:creationId xmlns:a16="http://schemas.microsoft.com/office/drawing/2014/main" id="{EEF18008-DEEA-4A73-BAA9-0A3A6C676057}"/>
              </a:ext>
            </a:extLst>
          </p:cNvPr>
          <p:cNvSpPr/>
          <p:nvPr/>
        </p:nvSpPr>
        <p:spPr>
          <a:xfrm>
            <a:off x="4060329" y="3703257"/>
            <a:ext cx="208800" cy="208800"/>
          </a:xfrm>
          <a:prstGeom prst="flowChartProcess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82" name="14 Cubo">
            <a:extLst>
              <a:ext uri="{FF2B5EF4-FFF2-40B4-BE49-F238E27FC236}">
                <a16:creationId xmlns:a16="http://schemas.microsoft.com/office/drawing/2014/main" id="{241FD18F-92C8-49B4-A00B-87D4E9F11D1A}"/>
              </a:ext>
            </a:extLst>
          </p:cNvPr>
          <p:cNvSpPr/>
          <p:nvPr/>
        </p:nvSpPr>
        <p:spPr>
          <a:xfrm>
            <a:off x="4299747" y="3703257"/>
            <a:ext cx="208800" cy="208800"/>
          </a:xfrm>
          <a:prstGeom prst="flowChartProcess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83" name="14 Cubo">
            <a:extLst>
              <a:ext uri="{FF2B5EF4-FFF2-40B4-BE49-F238E27FC236}">
                <a16:creationId xmlns:a16="http://schemas.microsoft.com/office/drawing/2014/main" id="{25A8E558-DE92-4C08-A4A5-B6B7935A5C87}"/>
              </a:ext>
            </a:extLst>
          </p:cNvPr>
          <p:cNvSpPr/>
          <p:nvPr/>
        </p:nvSpPr>
        <p:spPr>
          <a:xfrm>
            <a:off x="4539165" y="3703257"/>
            <a:ext cx="208800" cy="208800"/>
          </a:xfrm>
          <a:prstGeom prst="flowChartProcess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84" name="14 Cubo">
            <a:extLst>
              <a:ext uri="{FF2B5EF4-FFF2-40B4-BE49-F238E27FC236}">
                <a16:creationId xmlns:a16="http://schemas.microsoft.com/office/drawing/2014/main" id="{25469145-A2B3-4833-812A-18842C7075EA}"/>
              </a:ext>
            </a:extLst>
          </p:cNvPr>
          <p:cNvSpPr/>
          <p:nvPr/>
        </p:nvSpPr>
        <p:spPr>
          <a:xfrm>
            <a:off x="4778583" y="3703257"/>
            <a:ext cx="208800" cy="208800"/>
          </a:xfrm>
          <a:prstGeom prst="flowChartProcess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85" name="14 Cubo">
            <a:extLst>
              <a:ext uri="{FF2B5EF4-FFF2-40B4-BE49-F238E27FC236}">
                <a16:creationId xmlns:a16="http://schemas.microsoft.com/office/drawing/2014/main" id="{2CF5C972-C107-4A1A-BA40-3E73F9F4BDBD}"/>
              </a:ext>
            </a:extLst>
          </p:cNvPr>
          <p:cNvSpPr/>
          <p:nvPr/>
        </p:nvSpPr>
        <p:spPr>
          <a:xfrm>
            <a:off x="2862672" y="4420068"/>
            <a:ext cx="208800" cy="208800"/>
          </a:xfrm>
          <a:prstGeom prst="flowChartProcess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6" name="14 Cubo">
            <a:extLst>
              <a:ext uri="{FF2B5EF4-FFF2-40B4-BE49-F238E27FC236}">
                <a16:creationId xmlns:a16="http://schemas.microsoft.com/office/drawing/2014/main" id="{48078C3D-2543-4F1F-981D-AE80228ADAFA}"/>
              </a:ext>
            </a:extLst>
          </p:cNvPr>
          <p:cNvSpPr/>
          <p:nvPr/>
        </p:nvSpPr>
        <p:spPr>
          <a:xfrm>
            <a:off x="3102027" y="4420068"/>
            <a:ext cx="208800" cy="208800"/>
          </a:xfrm>
          <a:prstGeom prst="flowChartProcess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87" name="14 Cubo">
            <a:extLst>
              <a:ext uri="{FF2B5EF4-FFF2-40B4-BE49-F238E27FC236}">
                <a16:creationId xmlns:a16="http://schemas.microsoft.com/office/drawing/2014/main" id="{8F0684AE-B783-448E-8545-36F923F4B2DA}"/>
              </a:ext>
            </a:extLst>
          </p:cNvPr>
          <p:cNvSpPr/>
          <p:nvPr/>
        </p:nvSpPr>
        <p:spPr>
          <a:xfrm>
            <a:off x="3341382" y="4420068"/>
            <a:ext cx="208800" cy="208800"/>
          </a:xfrm>
          <a:prstGeom prst="flowChartProcess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88" name="14 Cubo">
            <a:extLst>
              <a:ext uri="{FF2B5EF4-FFF2-40B4-BE49-F238E27FC236}">
                <a16:creationId xmlns:a16="http://schemas.microsoft.com/office/drawing/2014/main" id="{B3A049D0-7EAF-407B-82DF-56DE43949B6B}"/>
              </a:ext>
            </a:extLst>
          </p:cNvPr>
          <p:cNvSpPr/>
          <p:nvPr/>
        </p:nvSpPr>
        <p:spPr>
          <a:xfrm>
            <a:off x="3580737" y="4420068"/>
            <a:ext cx="208800" cy="208800"/>
          </a:xfrm>
          <a:prstGeom prst="flowChartProcess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89" name="14 Cubo">
            <a:extLst>
              <a:ext uri="{FF2B5EF4-FFF2-40B4-BE49-F238E27FC236}">
                <a16:creationId xmlns:a16="http://schemas.microsoft.com/office/drawing/2014/main" id="{24AC4B2F-0E6E-4856-9D2D-D0D6236F6DC2}"/>
              </a:ext>
            </a:extLst>
          </p:cNvPr>
          <p:cNvSpPr/>
          <p:nvPr/>
        </p:nvSpPr>
        <p:spPr>
          <a:xfrm>
            <a:off x="3820092" y="4420068"/>
            <a:ext cx="208800" cy="208800"/>
          </a:xfrm>
          <a:prstGeom prst="flowChartProcess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90" name="14 Cubo">
            <a:extLst>
              <a:ext uri="{FF2B5EF4-FFF2-40B4-BE49-F238E27FC236}">
                <a16:creationId xmlns:a16="http://schemas.microsoft.com/office/drawing/2014/main" id="{655600B1-8726-4428-8EAA-4119E786DFA3}"/>
              </a:ext>
            </a:extLst>
          </p:cNvPr>
          <p:cNvSpPr/>
          <p:nvPr/>
        </p:nvSpPr>
        <p:spPr>
          <a:xfrm>
            <a:off x="4059447" y="4420068"/>
            <a:ext cx="208800" cy="208800"/>
          </a:xfrm>
          <a:prstGeom prst="flowChartProcess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91" name="14 Cubo">
            <a:extLst>
              <a:ext uri="{FF2B5EF4-FFF2-40B4-BE49-F238E27FC236}">
                <a16:creationId xmlns:a16="http://schemas.microsoft.com/office/drawing/2014/main" id="{A9E4F7A1-B8EF-4D01-9F5A-045BD23E1519}"/>
              </a:ext>
            </a:extLst>
          </p:cNvPr>
          <p:cNvSpPr/>
          <p:nvPr/>
        </p:nvSpPr>
        <p:spPr>
          <a:xfrm>
            <a:off x="4298802" y="4420068"/>
            <a:ext cx="208800" cy="208800"/>
          </a:xfrm>
          <a:prstGeom prst="flowChartProcess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92" name="14 Cubo">
            <a:extLst>
              <a:ext uri="{FF2B5EF4-FFF2-40B4-BE49-F238E27FC236}">
                <a16:creationId xmlns:a16="http://schemas.microsoft.com/office/drawing/2014/main" id="{EC754A59-7A48-4D97-954B-3F500F819CCD}"/>
              </a:ext>
            </a:extLst>
          </p:cNvPr>
          <p:cNvSpPr/>
          <p:nvPr/>
        </p:nvSpPr>
        <p:spPr>
          <a:xfrm>
            <a:off x="4538157" y="4420068"/>
            <a:ext cx="208800" cy="208800"/>
          </a:xfrm>
          <a:prstGeom prst="flowChartProcess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93" name="14 Cubo">
            <a:extLst>
              <a:ext uri="{FF2B5EF4-FFF2-40B4-BE49-F238E27FC236}">
                <a16:creationId xmlns:a16="http://schemas.microsoft.com/office/drawing/2014/main" id="{20309618-42B5-459B-8ADD-5F0C5C0BD75E}"/>
              </a:ext>
            </a:extLst>
          </p:cNvPr>
          <p:cNvSpPr/>
          <p:nvPr/>
        </p:nvSpPr>
        <p:spPr>
          <a:xfrm>
            <a:off x="4777512" y="4420068"/>
            <a:ext cx="208800" cy="208800"/>
          </a:xfrm>
          <a:prstGeom prst="flowChartProcess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94" name="14 Cubo">
            <a:extLst>
              <a:ext uri="{FF2B5EF4-FFF2-40B4-BE49-F238E27FC236}">
                <a16:creationId xmlns:a16="http://schemas.microsoft.com/office/drawing/2014/main" id="{DA3C1D7F-B590-4E3A-BD12-78D585414613}"/>
              </a:ext>
            </a:extLst>
          </p:cNvPr>
          <p:cNvSpPr/>
          <p:nvPr/>
        </p:nvSpPr>
        <p:spPr>
          <a:xfrm>
            <a:off x="2862672" y="4661885"/>
            <a:ext cx="208800" cy="208800"/>
          </a:xfrm>
          <a:prstGeom prst="flowChartProcess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5" name="14 Cubo">
            <a:extLst>
              <a:ext uri="{FF2B5EF4-FFF2-40B4-BE49-F238E27FC236}">
                <a16:creationId xmlns:a16="http://schemas.microsoft.com/office/drawing/2014/main" id="{F36F4CAA-BB8E-4EEA-AA4C-59283B1D346B}"/>
              </a:ext>
            </a:extLst>
          </p:cNvPr>
          <p:cNvSpPr/>
          <p:nvPr/>
        </p:nvSpPr>
        <p:spPr>
          <a:xfrm>
            <a:off x="3102027" y="4661885"/>
            <a:ext cx="208800" cy="208800"/>
          </a:xfrm>
          <a:prstGeom prst="flowChartProcess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96" name="14 Cubo">
            <a:extLst>
              <a:ext uri="{FF2B5EF4-FFF2-40B4-BE49-F238E27FC236}">
                <a16:creationId xmlns:a16="http://schemas.microsoft.com/office/drawing/2014/main" id="{4FC955AC-7FB0-463A-9068-1EEAACDE4FA9}"/>
              </a:ext>
            </a:extLst>
          </p:cNvPr>
          <p:cNvSpPr/>
          <p:nvPr/>
        </p:nvSpPr>
        <p:spPr>
          <a:xfrm>
            <a:off x="3341382" y="4661885"/>
            <a:ext cx="208800" cy="208800"/>
          </a:xfrm>
          <a:prstGeom prst="flowChartProcess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97" name="14 Cubo">
            <a:extLst>
              <a:ext uri="{FF2B5EF4-FFF2-40B4-BE49-F238E27FC236}">
                <a16:creationId xmlns:a16="http://schemas.microsoft.com/office/drawing/2014/main" id="{3F88880B-FF33-483A-9FC8-D7EC7150F5A0}"/>
              </a:ext>
            </a:extLst>
          </p:cNvPr>
          <p:cNvSpPr/>
          <p:nvPr/>
        </p:nvSpPr>
        <p:spPr>
          <a:xfrm>
            <a:off x="3580737" y="4661885"/>
            <a:ext cx="208800" cy="208800"/>
          </a:xfrm>
          <a:prstGeom prst="flowChartProcess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98" name="14 Cubo">
            <a:extLst>
              <a:ext uri="{FF2B5EF4-FFF2-40B4-BE49-F238E27FC236}">
                <a16:creationId xmlns:a16="http://schemas.microsoft.com/office/drawing/2014/main" id="{C470113F-94A0-4DB8-84B9-B657191F8DC1}"/>
              </a:ext>
            </a:extLst>
          </p:cNvPr>
          <p:cNvSpPr/>
          <p:nvPr/>
        </p:nvSpPr>
        <p:spPr>
          <a:xfrm>
            <a:off x="3820092" y="4661885"/>
            <a:ext cx="208800" cy="208800"/>
          </a:xfrm>
          <a:prstGeom prst="flowChartProcess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99" name="14 Cubo">
            <a:extLst>
              <a:ext uri="{FF2B5EF4-FFF2-40B4-BE49-F238E27FC236}">
                <a16:creationId xmlns:a16="http://schemas.microsoft.com/office/drawing/2014/main" id="{BBD5AB95-0253-44C1-8B34-61263E5C7F0D}"/>
              </a:ext>
            </a:extLst>
          </p:cNvPr>
          <p:cNvSpPr/>
          <p:nvPr/>
        </p:nvSpPr>
        <p:spPr>
          <a:xfrm>
            <a:off x="4059447" y="4661885"/>
            <a:ext cx="208800" cy="208800"/>
          </a:xfrm>
          <a:prstGeom prst="flowChartProcess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00" name="14 Cubo">
            <a:extLst>
              <a:ext uri="{FF2B5EF4-FFF2-40B4-BE49-F238E27FC236}">
                <a16:creationId xmlns:a16="http://schemas.microsoft.com/office/drawing/2014/main" id="{6817ADF9-ECC0-488F-A66C-CCC3EEBA9FD1}"/>
              </a:ext>
            </a:extLst>
          </p:cNvPr>
          <p:cNvSpPr/>
          <p:nvPr/>
        </p:nvSpPr>
        <p:spPr>
          <a:xfrm>
            <a:off x="4298802" y="4661885"/>
            <a:ext cx="208800" cy="208800"/>
          </a:xfrm>
          <a:prstGeom prst="flowChartProcess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01" name="14 Cubo">
            <a:extLst>
              <a:ext uri="{FF2B5EF4-FFF2-40B4-BE49-F238E27FC236}">
                <a16:creationId xmlns:a16="http://schemas.microsoft.com/office/drawing/2014/main" id="{3832674D-BFB3-4C0D-8A2D-62717B9EDA52}"/>
              </a:ext>
            </a:extLst>
          </p:cNvPr>
          <p:cNvSpPr/>
          <p:nvPr/>
        </p:nvSpPr>
        <p:spPr>
          <a:xfrm>
            <a:off x="4538157" y="4661885"/>
            <a:ext cx="208800" cy="208800"/>
          </a:xfrm>
          <a:prstGeom prst="flowChartProcess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02" name="14 Cubo">
            <a:extLst>
              <a:ext uri="{FF2B5EF4-FFF2-40B4-BE49-F238E27FC236}">
                <a16:creationId xmlns:a16="http://schemas.microsoft.com/office/drawing/2014/main" id="{29929693-F5F0-4711-A596-9A53E6E27377}"/>
              </a:ext>
            </a:extLst>
          </p:cNvPr>
          <p:cNvSpPr/>
          <p:nvPr/>
        </p:nvSpPr>
        <p:spPr>
          <a:xfrm>
            <a:off x="4777512" y="4661885"/>
            <a:ext cx="208800" cy="208800"/>
          </a:xfrm>
          <a:prstGeom prst="flowChartProcess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03" name="14 Cubo">
            <a:extLst>
              <a:ext uri="{FF2B5EF4-FFF2-40B4-BE49-F238E27FC236}">
                <a16:creationId xmlns:a16="http://schemas.microsoft.com/office/drawing/2014/main" id="{80F1B0BD-6B0A-4FE2-BDA5-6CFF9664109E}"/>
              </a:ext>
            </a:extLst>
          </p:cNvPr>
          <p:cNvSpPr/>
          <p:nvPr/>
        </p:nvSpPr>
        <p:spPr>
          <a:xfrm>
            <a:off x="2863239" y="3942912"/>
            <a:ext cx="208800" cy="208800"/>
          </a:xfrm>
          <a:prstGeom prst="flowChartProcess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4" name="14 Cubo">
            <a:extLst>
              <a:ext uri="{FF2B5EF4-FFF2-40B4-BE49-F238E27FC236}">
                <a16:creationId xmlns:a16="http://schemas.microsoft.com/office/drawing/2014/main" id="{06F242F4-BFE6-4F48-9CD3-A22D82A6F081}"/>
              </a:ext>
            </a:extLst>
          </p:cNvPr>
          <p:cNvSpPr/>
          <p:nvPr/>
        </p:nvSpPr>
        <p:spPr>
          <a:xfrm>
            <a:off x="3102657" y="3942912"/>
            <a:ext cx="208800" cy="208800"/>
          </a:xfrm>
          <a:prstGeom prst="flowChartProcess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05" name="14 Cubo">
            <a:extLst>
              <a:ext uri="{FF2B5EF4-FFF2-40B4-BE49-F238E27FC236}">
                <a16:creationId xmlns:a16="http://schemas.microsoft.com/office/drawing/2014/main" id="{C13D02AD-FDA3-4EFA-B976-92CE211207D3}"/>
              </a:ext>
            </a:extLst>
          </p:cNvPr>
          <p:cNvSpPr/>
          <p:nvPr/>
        </p:nvSpPr>
        <p:spPr>
          <a:xfrm>
            <a:off x="3342075" y="3942912"/>
            <a:ext cx="208800" cy="208800"/>
          </a:xfrm>
          <a:prstGeom prst="flowChartProcess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06" name="14 Cubo">
            <a:extLst>
              <a:ext uri="{FF2B5EF4-FFF2-40B4-BE49-F238E27FC236}">
                <a16:creationId xmlns:a16="http://schemas.microsoft.com/office/drawing/2014/main" id="{270833BE-FF7D-4F43-9AF3-38EB56EE1E7B}"/>
              </a:ext>
            </a:extLst>
          </p:cNvPr>
          <p:cNvSpPr/>
          <p:nvPr/>
        </p:nvSpPr>
        <p:spPr>
          <a:xfrm>
            <a:off x="3581493" y="3942912"/>
            <a:ext cx="208800" cy="208800"/>
          </a:xfrm>
          <a:prstGeom prst="flowChartProcess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07" name="14 Cubo">
            <a:extLst>
              <a:ext uri="{FF2B5EF4-FFF2-40B4-BE49-F238E27FC236}">
                <a16:creationId xmlns:a16="http://schemas.microsoft.com/office/drawing/2014/main" id="{E973CE50-3283-4E94-AE30-586F9ACFACD0}"/>
              </a:ext>
            </a:extLst>
          </p:cNvPr>
          <p:cNvSpPr/>
          <p:nvPr/>
        </p:nvSpPr>
        <p:spPr>
          <a:xfrm>
            <a:off x="3820911" y="3942912"/>
            <a:ext cx="208800" cy="208800"/>
          </a:xfrm>
          <a:prstGeom prst="flowChartProcess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08" name="14 Cubo">
            <a:extLst>
              <a:ext uri="{FF2B5EF4-FFF2-40B4-BE49-F238E27FC236}">
                <a16:creationId xmlns:a16="http://schemas.microsoft.com/office/drawing/2014/main" id="{BA299730-D558-4CBB-AD4C-211EC138F4D7}"/>
              </a:ext>
            </a:extLst>
          </p:cNvPr>
          <p:cNvSpPr/>
          <p:nvPr/>
        </p:nvSpPr>
        <p:spPr>
          <a:xfrm>
            <a:off x="4060329" y="3942912"/>
            <a:ext cx="208800" cy="208800"/>
          </a:xfrm>
          <a:prstGeom prst="flowChartProcess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09" name="14 Cubo">
            <a:extLst>
              <a:ext uri="{FF2B5EF4-FFF2-40B4-BE49-F238E27FC236}">
                <a16:creationId xmlns:a16="http://schemas.microsoft.com/office/drawing/2014/main" id="{C50AD64D-BE0B-4020-AADF-CED829FC8113}"/>
              </a:ext>
            </a:extLst>
          </p:cNvPr>
          <p:cNvSpPr/>
          <p:nvPr/>
        </p:nvSpPr>
        <p:spPr>
          <a:xfrm>
            <a:off x="4299747" y="3942912"/>
            <a:ext cx="208800" cy="208800"/>
          </a:xfrm>
          <a:prstGeom prst="flowChartProcess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10" name="14 Cubo">
            <a:extLst>
              <a:ext uri="{FF2B5EF4-FFF2-40B4-BE49-F238E27FC236}">
                <a16:creationId xmlns:a16="http://schemas.microsoft.com/office/drawing/2014/main" id="{E15D2F0A-CB13-4572-9E5D-34B8A6592884}"/>
              </a:ext>
            </a:extLst>
          </p:cNvPr>
          <p:cNvSpPr/>
          <p:nvPr/>
        </p:nvSpPr>
        <p:spPr>
          <a:xfrm>
            <a:off x="4539165" y="3942912"/>
            <a:ext cx="208800" cy="208800"/>
          </a:xfrm>
          <a:prstGeom prst="flowChartProcess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11" name="14 Cubo">
            <a:extLst>
              <a:ext uri="{FF2B5EF4-FFF2-40B4-BE49-F238E27FC236}">
                <a16:creationId xmlns:a16="http://schemas.microsoft.com/office/drawing/2014/main" id="{BC0D6578-740C-4CE4-A064-239C9192FBF5}"/>
              </a:ext>
            </a:extLst>
          </p:cNvPr>
          <p:cNvSpPr/>
          <p:nvPr/>
        </p:nvSpPr>
        <p:spPr>
          <a:xfrm>
            <a:off x="4778583" y="3942912"/>
            <a:ext cx="208800" cy="208800"/>
          </a:xfrm>
          <a:prstGeom prst="flowChartProcess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12" name="14 Cubo">
            <a:extLst>
              <a:ext uri="{FF2B5EF4-FFF2-40B4-BE49-F238E27FC236}">
                <a16:creationId xmlns:a16="http://schemas.microsoft.com/office/drawing/2014/main" id="{7E0BD107-C376-47C3-BB33-45CA0D3C20CB}"/>
              </a:ext>
            </a:extLst>
          </p:cNvPr>
          <p:cNvSpPr/>
          <p:nvPr/>
        </p:nvSpPr>
        <p:spPr>
          <a:xfrm>
            <a:off x="2862672" y="4178249"/>
            <a:ext cx="208800" cy="208800"/>
          </a:xfrm>
          <a:prstGeom prst="flowChartProcess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3" name="14 Cubo">
            <a:extLst>
              <a:ext uri="{FF2B5EF4-FFF2-40B4-BE49-F238E27FC236}">
                <a16:creationId xmlns:a16="http://schemas.microsoft.com/office/drawing/2014/main" id="{8ABF3975-83E3-4579-B192-B549A11F3186}"/>
              </a:ext>
            </a:extLst>
          </p:cNvPr>
          <p:cNvSpPr/>
          <p:nvPr/>
        </p:nvSpPr>
        <p:spPr>
          <a:xfrm>
            <a:off x="3102027" y="4178249"/>
            <a:ext cx="208800" cy="208800"/>
          </a:xfrm>
          <a:prstGeom prst="flowChartProcess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14" name="14 Cubo">
            <a:extLst>
              <a:ext uri="{FF2B5EF4-FFF2-40B4-BE49-F238E27FC236}">
                <a16:creationId xmlns:a16="http://schemas.microsoft.com/office/drawing/2014/main" id="{98B8E75B-0430-47D2-A076-23846F3AF63D}"/>
              </a:ext>
            </a:extLst>
          </p:cNvPr>
          <p:cNvSpPr/>
          <p:nvPr/>
        </p:nvSpPr>
        <p:spPr>
          <a:xfrm>
            <a:off x="3341382" y="4178249"/>
            <a:ext cx="208800" cy="208800"/>
          </a:xfrm>
          <a:prstGeom prst="flowChartProcess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15" name="14 Cubo">
            <a:extLst>
              <a:ext uri="{FF2B5EF4-FFF2-40B4-BE49-F238E27FC236}">
                <a16:creationId xmlns:a16="http://schemas.microsoft.com/office/drawing/2014/main" id="{BC94624F-C6D5-4770-AC3A-01000C4CC534}"/>
              </a:ext>
            </a:extLst>
          </p:cNvPr>
          <p:cNvSpPr/>
          <p:nvPr/>
        </p:nvSpPr>
        <p:spPr>
          <a:xfrm>
            <a:off x="3580737" y="4178249"/>
            <a:ext cx="208800" cy="208800"/>
          </a:xfrm>
          <a:prstGeom prst="flowChartProcess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16" name="14 Cubo">
            <a:extLst>
              <a:ext uri="{FF2B5EF4-FFF2-40B4-BE49-F238E27FC236}">
                <a16:creationId xmlns:a16="http://schemas.microsoft.com/office/drawing/2014/main" id="{F926C7F5-67DE-42FC-AEFE-2A6D21558FF8}"/>
              </a:ext>
            </a:extLst>
          </p:cNvPr>
          <p:cNvSpPr/>
          <p:nvPr/>
        </p:nvSpPr>
        <p:spPr>
          <a:xfrm>
            <a:off x="3820092" y="4178249"/>
            <a:ext cx="208800" cy="208800"/>
          </a:xfrm>
          <a:prstGeom prst="flowChartProcess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17" name="14 Cubo">
            <a:extLst>
              <a:ext uri="{FF2B5EF4-FFF2-40B4-BE49-F238E27FC236}">
                <a16:creationId xmlns:a16="http://schemas.microsoft.com/office/drawing/2014/main" id="{7FE48C7F-A598-496B-9394-4630E20F3AE6}"/>
              </a:ext>
            </a:extLst>
          </p:cNvPr>
          <p:cNvSpPr/>
          <p:nvPr/>
        </p:nvSpPr>
        <p:spPr>
          <a:xfrm>
            <a:off x="4059447" y="4178249"/>
            <a:ext cx="208800" cy="208800"/>
          </a:xfrm>
          <a:prstGeom prst="flowChartProcess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18" name="14 Cubo">
            <a:extLst>
              <a:ext uri="{FF2B5EF4-FFF2-40B4-BE49-F238E27FC236}">
                <a16:creationId xmlns:a16="http://schemas.microsoft.com/office/drawing/2014/main" id="{683653A9-6776-4ECB-9E96-A44A547F9F8E}"/>
              </a:ext>
            </a:extLst>
          </p:cNvPr>
          <p:cNvSpPr/>
          <p:nvPr/>
        </p:nvSpPr>
        <p:spPr>
          <a:xfrm>
            <a:off x="4298802" y="4178249"/>
            <a:ext cx="208800" cy="208800"/>
          </a:xfrm>
          <a:prstGeom prst="flowChartProcess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19" name="14 Cubo">
            <a:extLst>
              <a:ext uri="{FF2B5EF4-FFF2-40B4-BE49-F238E27FC236}">
                <a16:creationId xmlns:a16="http://schemas.microsoft.com/office/drawing/2014/main" id="{F891591B-5D6A-447F-B12B-820380C2FD98}"/>
              </a:ext>
            </a:extLst>
          </p:cNvPr>
          <p:cNvSpPr/>
          <p:nvPr/>
        </p:nvSpPr>
        <p:spPr>
          <a:xfrm>
            <a:off x="4538157" y="4178249"/>
            <a:ext cx="208800" cy="208800"/>
          </a:xfrm>
          <a:prstGeom prst="flowChartProcess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20" name="14 Cubo">
            <a:extLst>
              <a:ext uri="{FF2B5EF4-FFF2-40B4-BE49-F238E27FC236}">
                <a16:creationId xmlns:a16="http://schemas.microsoft.com/office/drawing/2014/main" id="{DD8BBD12-6FE4-4C18-A0BA-FB9CAF1A70F3}"/>
              </a:ext>
            </a:extLst>
          </p:cNvPr>
          <p:cNvSpPr/>
          <p:nvPr/>
        </p:nvSpPr>
        <p:spPr>
          <a:xfrm>
            <a:off x="4777512" y="4178249"/>
            <a:ext cx="208800" cy="208800"/>
          </a:xfrm>
          <a:prstGeom prst="flowChartProcess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21" name="14 Cubo">
            <a:extLst>
              <a:ext uri="{FF2B5EF4-FFF2-40B4-BE49-F238E27FC236}">
                <a16:creationId xmlns:a16="http://schemas.microsoft.com/office/drawing/2014/main" id="{7D096ECB-726D-4A06-80AB-C6D0C43D2A09}"/>
              </a:ext>
            </a:extLst>
          </p:cNvPr>
          <p:cNvSpPr/>
          <p:nvPr/>
        </p:nvSpPr>
        <p:spPr>
          <a:xfrm>
            <a:off x="5018001" y="2504972"/>
            <a:ext cx="208800" cy="208800"/>
          </a:xfrm>
          <a:prstGeom prst="flowChartProcess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</a:endParaRPr>
          </a:p>
        </p:txBody>
      </p:sp>
      <p:sp>
        <p:nvSpPr>
          <p:cNvPr id="722" name="14 Cubo">
            <a:extLst>
              <a:ext uri="{FF2B5EF4-FFF2-40B4-BE49-F238E27FC236}">
                <a16:creationId xmlns:a16="http://schemas.microsoft.com/office/drawing/2014/main" id="{0F882A5A-E42F-44B6-B771-75F0029F6D86}"/>
              </a:ext>
            </a:extLst>
          </p:cNvPr>
          <p:cNvSpPr/>
          <p:nvPr/>
        </p:nvSpPr>
        <p:spPr>
          <a:xfrm>
            <a:off x="5257419" y="2504972"/>
            <a:ext cx="208800" cy="208800"/>
          </a:xfrm>
          <a:prstGeom prst="flowChartProcess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200">
              <a:solidFill>
                <a:prstClr val="white"/>
              </a:solidFill>
            </a:endParaRPr>
          </a:p>
        </p:txBody>
      </p:sp>
      <p:sp>
        <p:nvSpPr>
          <p:cNvPr id="723" name="14 Cubo">
            <a:extLst>
              <a:ext uri="{FF2B5EF4-FFF2-40B4-BE49-F238E27FC236}">
                <a16:creationId xmlns:a16="http://schemas.microsoft.com/office/drawing/2014/main" id="{B5FB464E-D3B4-4AAC-9B37-D35E77F435B2}"/>
              </a:ext>
            </a:extLst>
          </p:cNvPr>
          <p:cNvSpPr/>
          <p:nvPr/>
        </p:nvSpPr>
        <p:spPr>
          <a:xfrm>
            <a:off x="5495577" y="2504972"/>
            <a:ext cx="208800" cy="208800"/>
          </a:xfrm>
          <a:prstGeom prst="flowChartProcess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200">
              <a:solidFill>
                <a:prstClr val="white"/>
              </a:solidFill>
            </a:endParaRPr>
          </a:p>
        </p:txBody>
      </p:sp>
      <p:sp>
        <p:nvSpPr>
          <p:cNvPr id="724" name="14 Cubo">
            <a:extLst>
              <a:ext uri="{FF2B5EF4-FFF2-40B4-BE49-F238E27FC236}">
                <a16:creationId xmlns:a16="http://schemas.microsoft.com/office/drawing/2014/main" id="{BC4D874D-AFF0-4CB8-94EC-519FB7032075}"/>
              </a:ext>
            </a:extLst>
          </p:cNvPr>
          <p:cNvSpPr/>
          <p:nvPr/>
        </p:nvSpPr>
        <p:spPr>
          <a:xfrm>
            <a:off x="5736255" y="2504972"/>
            <a:ext cx="208800" cy="208800"/>
          </a:xfrm>
          <a:prstGeom prst="flowChartProcess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200">
              <a:solidFill>
                <a:prstClr val="white"/>
              </a:solidFill>
            </a:endParaRPr>
          </a:p>
        </p:txBody>
      </p:sp>
      <p:sp>
        <p:nvSpPr>
          <p:cNvPr id="725" name="14 Cubo">
            <a:extLst>
              <a:ext uri="{FF2B5EF4-FFF2-40B4-BE49-F238E27FC236}">
                <a16:creationId xmlns:a16="http://schemas.microsoft.com/office/drawing/2014/main" id="{F1EB0D57-C2BA-4D99-8787-DDC878778E12}"/>
              </a:ext>
            </a:extLst>
          </p:cNvPr>
          <p:cNvSpPr/>
          <p:nvPr/>
        </p:nvSpPr>
        <p:spPr>
          <a:xfrm>
            <a:off x="5974980" y="2504972"/>
            <a:ext cx="208800" cy="208800"/>
          </a:xfrm>
          <a:prstGeom prst="flowChartProcess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200">
              <a:solidFill>
                <a:prstClr val="white"/>
              </a:solidFill>
            </a:endParaRPr>
          </a:p>
        </p:txBody>
      </p:sp>
      <p:sp>
        <p:nvSpPr>
          <p:cNvPr id="726" name="14 Cubo">
            <a:extLst>
              <a:ext uri="{FF2B5EF4-FFF2-40B4-BE49-F238E27FC236}">
                <a16:creationId xmlns:a16="http://schemas.microsoft.com/office/drawing/2014/main" id="{A4B179A2-DF50-4DB6-A933-A4E16CDDAD24}"/>
              </a:ext>
            </a:extLst>
          </p:cNvPr>
          <p:cNvSpPr/>
          <p:nvPr/>
        </p:nvSpPr>
        <p:spPr>
          <a:xfrm>
            <a:off x="6214366" y="2504972"/>
            <a:ext cx="208800" cy="208800"/>
          </a:xfrm>
          <a:prstGeom prst="flowChartProcess">
            <a:avLst/>
          </a:prstGeom>
          <a:solidFill>
            <a:srgbClr val="CCBAD7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200">
              <a:solidFill>
                <a:prstClr val="white"/>
              </a:solidFill>
            </a:endParaRPr>
          </a:p>
        </p:txBody>
      </p:sp>
      <p:sp>
        <p:nvSpPr>
          <p:cNvPr id="727" name="14 Cubo">
            <a:extLst>
              <a:ext uri="{FF2B5EF4-FFF2-40B4-BE49-F238E27FC236}">
                <a16:creationId xmlns:a16="http://schemas.microsoft.com/office/drawing/2014/main" id="{536E2963-8156-4E71-BC7B-8B1C274F1874}"/>
              </a:ext>
            </a:extLst>
          </p:cNvPr>
          <p:cNvSpPr/>
          <p:nvPr/>
        </p:nvSpPr>
        <p:spPr>
          <a:xfrm>
            <a:off x="6453753" y="2504972"/>
            <a:ext cx="208800" cy="208800"/>
          </a:xfrm>
          <a:prstGeom prst="flowChartProcess">
            <a:avLst/>
          </a:prstGeom>
          <a:solidFill>
            <a:srgbClr val="CCBAD7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200">
              <a:solidFill>
                <a:prstClr val="white"/>
              </a:solidFill>
              <a:highlight>
                <a:srgbClr val="FF5050"/>
              </a:highlight>
            </a:endParaRPr>
          </a:p>
        </p:txBody>
      </p:sp>
      <p:sp>
        <p:nvSpPr>
          <p:cNvPr id="728" name="14 Cubo">
            <a:extLst>
              <a:ext uri="{FF2B5EF4-FFF2-40B4-BE49-F238E27FC236}">
                <a16:creationId xmlns:a16="http://schemas.microsoft.com/office/drawing/2014/main" id="{1D7CC48E-0A82-4974-8D55-30CB7AD909C3}"/>
              </a:ext>
            </a:extLst>
          </p:cNvPr>
          <p:cNvSpPr/>
          <p:nvPr/>
        </p:nvSpPr>
        <p:spPr>
          <a:xfrm>
            <a:off x="6693139" y="2504972"/>
            <a:ext cx="208800" cy="208800"/>
          </a:xfrm>
          <a:prstGeom prst="flowChartProcess">
            <a:avLst/>
          </a:prstGeom>
          <a:solidFill>
            <a:srgbClr val="CCBAD7"/>
          </a:solidFill>
          <a:ln w="9525">
            <a:noFill/>
          </a:ln>
          <a:effec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  <a:highlight>
                <a:srgbClr val="FF5050"/>
              </a:highlight>
            </a:endParaRPr>
          </a:p>
        </p:txBody>
      </p:sp>
      <p:sp>
        <p:nvSpPr>
          <p:cNvPr id="729" name="14 Cubo">
            <a:extLst>
              <a:ext uri="{FF2B5EF4-FFF2-40B4-BE49-F238E27FC236}">
                <a16:creationId xmlns:a16="http://schemas.microsoft.com/office/drawing/2014/main" id="{8469A4A4-BBAE-46CE-A7D5-E704624024D2}"/>
              </a:ext>
            </a:extLst>
          </p:cNvPr>
          <p:cNvSpPr/>
          <p:nvPr/>
        </p:nvSpPr>
        <p:spPr>
          <a:xfrm>
            <a:off x="6932526" y="2504972"/>
            <a:ext cx="208800" cy="208800"/>
          </a:xfrm>
          <a:prstGeom prst="flowChartProcess">
            <a:avLst/>
          </a:prstGeom>
          <a:solidFill>
            <a:srgbClr val="CCBAD7"/>
          </a:solidFill>
          <a:ln w="9525">
            <a:noFill/>
          </a:ln>
          <a:effec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  <a:highlight>
                <a:srgbClr val="FF5050"/>
              </a:highlight>
            </a:endParaRPr>
          </a:p>
        </p:txBody>
      </p:sp>
      <p:sp>
        <p:nvSpPr>
          <p:cNvPr id="730" name="14 Cubo">
            <a:extLst>
              <a:ext uri="{FF2B5EF4-FFF2-40B4-BE49-F238E27FC236}">
                <a16:creationId xmlns:a16="http://schemas.microsoft.com/office/drawing/2014/main" id="{93F7EE2E-561C-4A20-96BA-0BA99B47BA18}"/>
              </a:ext>
            </a:extLst>
          </p:cNvPr>
          <p:cNvSpPr/>
          <p:nvPr/>
        </p:nvSpPr>
        <p:spPr>
          <a:xfrm>
            <a:off x="7171912" y="2504972"/>
            <a:ext cx="208800" cy="208800"/>
          </a:xfrm>
          <a:prstGeom prst="flowChartProcess">
            <a:avLst/>
          </a:prstGeom>
          <a:solidFill>
            <a:srgbClr val="CCBAD7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200">
              <a:solidFill>
                <a:prstClr val="white"/>
              </a:solidFill>
            </a:endParaRPr>
          </a:p>
        </p:txBody>
      </p:sp>
      <p:sp>
        <p:nvSpPr>
          <p:cNvPr id="731" name="14 Cubo">
            <a:extLst>
              <a:ext uri="{FF2B5EF4-FFF2-40B4-BE49-F238E27FC236}">
                <a16:creationId xmlns:a16="http://schemas.microsoft.com/office/drawing/2014/main" id="{C475B919-E847-48D6-8C00-C2BFA5FEEA3F}"/>
              </a:ext>
            </a:extLst>
          </p:cNvPr>
          <p:cNvSpPr/>
          <p:nvPr/>
        </p:nvSpPr>
        <p:spPr>
          <a:xfrm>
            <a:off x="7411292" y="2504972"/>
            <a:ext cx="208800" cy="208800"/>
          </a:xfrm>
          <a:prstGeom prst="flowChartProcess">
            <a:avLst/>
          </a:prstGeom>
          <a:solidFill>
            <a:srgbClr val="CCBAD7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200">
              <a:solidFill>
                <a:prstClr val="white"/>
              </a:solidFill>
            </a:endParaRPr>
          </a:p>
        </p:txBody>
      </p:sp>
      <p:sp>
        <p:nvSpPr>
          <p:cNvPr id="732" name="14 Cubo">
            <a:extLst>
              <a:ext uri="{FF2B5EF4-FFF2-40B4-BE49-F238E27FC236}">
                <a16:creationId xmlns:a16="http://schemas.microsoft.com/office/drawing/2014/main" id="{B66A28AB-FFD8-49E1-86EF-0ED724845E3C}"/>
              </a:ext>
            </a:extLst>
          </p:cNvPr>
          <p:cNvSpPr/>
          <p:nvPr/>
        </p:nvSpPr>
        <p:spPr>
          <a:xfrm>
            <a:off x="5018001" y="2744629"/>
            <a:ext cx="208800" cy="208800"/>
          </a:xfrm>
          <a:prstGeom prst="flowChartProcess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33" name="14 Cubo">
            <a:extLst>
              <a:ext uri="{FF2B5EF4-FFF2-40B4-BE49-F238E27FC236}">
                <a16:creationId xmlns:a16="http://schemas.microsoft.com/office/drawing/2014/main" id="{1D4214F2-263F-469C-82C0-35D9562EB7DA}"/>
              </a:ext>
            </a:extLst>
          </p:cNvPr>
          <p:cNvSpPr/>
          <p:nvPr/>
        </p:nvSpPr>
        <p:spPr>
          <a:xfrm>
            <a:off x="5257419" y="2744629"/>
            <a:ext cx="208800" cy="208800"/>
          </a:xfrm>
          <a:prstGeom prst="flowChartProcess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34" name="14 Cubo">
            <a:extLst>
              <a:ext uri="{FF2B5EF4-FFF2-40B4-BE49-F238E27FC236}">
                <a16:creationId xmlns:a16="http://schemas.microsoft.com/office/drawing/2014/main" id="{D1109CF8-7D85-463F-B60B-B9DEFA592B88}"/>
              </a:ext>
            </a:extLst>
          </p:cNvPr>
          <p:cNvSpPr/>
          <p:nvPr/>
        </p:nvSpPr>
        <p:spPr>
          <a:xfrm>
            <a:off x="5495577" y="2744629"/>
            <a:ext cx="208800" cy="208800"/>
          </a:xfrm>
          <a:prstGeom prst="flowChartProcess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35" name="14 Cubo">
            <a:extLst>
              <a:ext uri="{FF2B5EF4-FFF2-40B4-BE49-F238E27FC236}">
                <a16:creationId xmlns:a16="http://schemas.microsoft.com/office/drawing/2014/main" id="{F32F2248-294B-4D3A-B3E2-46436699E01E}"/>
              </a:ext>
            </a:extLst>
          </p:cNvPr>
          <p:cNvSpPr/>
          <p:nvPr/>
        </p:nvSpPr>
        <p:spPr>
          <a:xfrm>
            <a:off x="5736255" y="2744629"/>
            <a:ext cx="208800" cy="208800"/>
          </a:xfrm>
          <a:prstGeom prst="flowChartProcess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36" name="14 Cubo">
            <a:extLst>
              <a:ext uri="{FF2B5EF4-FFF2-40B4-BE49-F238E27FC236}">
                <a16:creationId xmlns:a16="http://schemas.microsoft.com/office/drawing/2014/main" id="{E61BBBFB-67C3-4D09-89CF-05560E964F78}"/>
              </a:ext>
            </a:extLst>
          </p:cNvPr>
          <p:cNvSpPr/>
          <p:nvPr/>
        </p:nvSpPr>
        <p:spPr>
          <a:xfrm>
            <a:off x="5974980" y="2744629"/>
            <a:ext cx="208800" cy="208800"/>
          </a:xfrm>
          <a:prstGeom prst="flowChartProcess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37" name="14 Cubo">
            <a:extLst>
              <a:ext uri="{FF2B5EF4-FFF2-40B4-BE49-F238E27FC236}">
                <a16:creationId xmlns:a16="http://schemas.microsoft.com/office/drawing/2014/main" id="{07D728FB-28C5-428D-A909-8DD8966BEE03}"/>
              </a:ext>
            </a:extLst>
          </p:cNvPr>
          <p:cNvSpPr/>
          <p:nvPr/>
        </p:nvSpPr>
        <p:spPr>
          <a:xfrm>
            <a:off x="6214366" y="2744629"/>
            <a:ext cx="208800" cy="208800"/>
          </a:xfrm>
          <a:prstGeom prst="flowChartProcess">
            <a:avLst/>
          </a:prstGeom>
          <a:solidFill>
            <a:srgbClr val="CCBAD7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38" name="14 Cubo">
            <a:extLst>
              <a:ext uri="{FF2B5EF4-FFF2-40B4-BE49-F238E27FC236}">
                <a16:creationId xmlns:a16="http://schemas.microsoft.com/office/drawing/2014/main" id="{2F34F0FB-7DAC-46A8-8767-7C5ADB005719}"/>
              </a:ext>
            </a:extLst>
          </p:cNvPr>
          <p:cNvSpPr/>
          <p:nvPr/>
        </p:nvSpPr>
        <p:spPr>
          <a:xfrm>
            <a:off x="6453753" y="2744629"/>
            <a:ext cx="208800" cy="208800"/>
          </a:xfrm>
          <a:prstGeom prst="flowChartProcess">
            <a:avLst/>
          </a:prstGeom>
          <a:solidFill>
            <a:srgbClr val="CCBAD7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200">
              <a:solidFill>
                <a:prstClr val="white"/>
              </a:solidFill>
              <a:highlight>
                <a:srgbClr val="FF5050"/>
              </a:highlight>
              <a:latin typeface="Calibri"/>
            </a:endParaRPr>
          </a:p>
        </p:txBody>
      </p:sp>
      <p:sp>
        <p:nvSpPr>
          <p:cNvPr id="739" name="14 Cubo">
            <a:extLst>
              <a:ext uri="{FF2B5EF4-FFF2-40B4-BE49-F238E27FC236}">
                <a16:creationId xmlns:a16="http://schemas.microsoft.com/office/drawing/2014/main" id="{1F738629-447F-48F0-86D4-E18567C3742E}"/>
              </a:ext>
            </a:extLst>
          </p:cNvPr>
          <p:cNvSpPr/>
          <p:nvPr/>
        </p:nvSpPr>
        <p:spPr>
          <a:xfrm>
            <a:off x="6693139" y="2744629"/>
            <a:ext cx="208800" cy="208800"/>
          </a:xfrm>
          <a:prstGeom prst="flowChartProcess">
            <a:avLst/>
          </a:prstGeom>
          <a:solidFill>
            <a:srgbClr val="CCBAD7"/>
          </a:solidFill>
          <a:ln w="9525">
            <a:noFill/>
          </a:ln>
          <a:effec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  <a:highlight>
                <a:srgbClr val="FF5050"/>
              </a:highlight>
              <a:latin typeface="Calibri"/>
            </a:endParaRPr>
          </a:p>
        </p:txBody>
      </p:sp>
      <p:sp>
        <p:nvSpPr>
          <p:cNvPr id="740" name="14 Cubo">
            <a:extLst>
              <a:ext uri="{FF2B5EF4-FFF2-40B4-BE49-F238E27FC236}">
                <a16:creationId xmlns:a16="http://schemas.microsoft.com/office/drawing/2014/main" id="{8E7B5319-2174-4369-85C1-2557B36124ED}"/>
              </a:ext>
            </a:extLst>
          </p:cNvPr>
          <p:cNvSpPr/>
          <p:nvPr/>
        </p:nvSpPr>
        <p:spPr>
          <a:xfrm>
            <a:off x="6932526" y="2744629"/>
            <a:ext cx="208800" cy="208800"/>
          </a:xfrm>
          <a:prstGeom prst="flowChartProcess">
            <a:avLst/>
          </a:prstGeom>
          <a:solidFill>
            <a:srgbClr val="CCBAD7"/>
          </a:solidFill>
          <a:ln w="9525">
            <a:noFill/>
          </a:ln>
          <a:effec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  <a:highlight>
                <a:srgbClr val="FF5050"/>
              </a:highlight>
              <a:latin typeface="Calibri"/>
            </a:endParaRPr>
          </a:p>
        </p:txBody>
      </p:sp>
      <p:sp>
        <p:nvSpPr>
          <p:cNvPr id="741" name="14 Cubo">
            <a:extLst>
              <a:ext uri="{FF2B5EF4-FFF2-40B4-BE49-F238E27FC236}">
                <a16:creationId xmlns:a16="http://schemas.microsoft.com/office/drawing/2014/main" id="{F4A00DD3-3551-44BE-8879-9E3D50C75E18}"/>
              </a:ext>
            </a:extLst>
          </p:cNvPr>
          <p:cNvSpPr/>
          <p:nvPr/>
        </p:nvSpPr>
        <p:spPr>
          <a:xfrm>
            <a:off x="7171912" y="2744629"/>
            <a:ext cx="208800" cy="208800"/>
          </a:xfrm>
          <a:prstGeom prst="flowChartProcess">
            <a:avLst/>
          </a:prstGeom>
          <a:solidFill>
            <a:srgbClr val="CCBAD7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42" name="14 Cubo">
            <a:extLst>
              <a:ext uri="{FF2B5EF4-FFF2-40B4-BE49-F238E27FC236}">
                <a16:creationId xmlns:a16="http://schemas.microsoft.com/office/drawing/2014/main" id="{2D4298BC-6008-4910-92FA-544100C5810C}"/>
              </a:ext>
            </a:extLst>
          </p:cNvPr>
          <p:cNvSpPr/>
          <p:nvPr/>
        </p:nvSpPr>
        <p:spPr>
          <a:xfrm>
            <a:off x="7411292" y="2744629"/>
            <a:ext cx="208800" cy="208800"/>
          </a:xfrm>
          <a:prstGeom prst="flowChartProcess">
            <a:avLst/>
          </a:prstGeom>
          <a:solidFill>
            <a:srgbClr val="CCBAD7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43" name="14 Cubo">
            <a:extLst>
              <a:ext uri="{FF2B5EF4-FFF2-40B4-BE49-F238E27FC236}">
                <a16:creationId xmlns:a16="http://schemas.microsoft.com/office/drawing/2014/main" id="{10A8A58E-6A7B-48DB-A927-D0B8B51C6A8B}"/>
              </a:ext>
            </a:extLst>
          </p:cNvPr>
          <p:cNvSpPr/>
          <p:nvPr/>
        </p:nvSpPr>
        <p:spPr>
          <a:xfrm>
            <a:off x="5018001" y="2984286"/>
            <a:ext cx="208800" cy="208800"/>
          </a:xfrm>
          <a:prstGeom prst="flowChartProcess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44" name="14 Cubo">
            <a:extLst>
              <a:ext uri="{FF2B5EF4-FFF2-40B4-BE49-F238E27FC236}">
                <a16:creationId xmlns:a16="http://schemas.microsoft.com/office/drawing/2014/main" id="{2CBA32F7-B604-4D19-AB1C-37F8FEAC74E1}"/>
              </a:ext>
            </a:extLst>
          </p:cNvPr>
          <p:cNvSpPr/>
          <p:nvPr/>
        </p:nvSpPr>
        <p:spPr>
          <a:xfrm>
            <a:off x="5257419" y="2984286"/>
            <a:ext cx="208800" cy="208800"/>
          </a:xfrm>
          <a:prstGeom prst="flowChartProcess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45" name="14 Cubo">
            <a:extLst>
              <a:ext uri="{FF2B5EF4-FFF2-40B4-BE49-F238E27FC236}">
                <a16:creationId xmlns:a16="http://schemas.microsoft.com/office/drawing/2014/main" id="{E27F399F-5F49-43BF-9920-AAD8ACB84CC5}"/>
              </a:ext>
            </a:extLst>
          </p:cNvPr>
          <p:cNvSpPr/>
          <p:nvPr/>
        </p:nvSpPr>
        <p:spPr>
          <a:xfrm>
            <a:off x="5495577" y="2984286"/>
            <a:ext cx="208800" cy="208800"/>
          </a:xfrm>
          <a:prstGeom prst="flowChartProcess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46" name="14 Cubo">
            <a:extLst>
              <a:ext uri="{FF2B5EF4-FFF2-40B4-BE49-F238E27FC236}">
                <a16:creationId xmlns:a16="http://schemas.microsoft.com/office/drawing/2014/main" id="{E7E70DED-AC58-4167-BD57-B7756207C861}"/>
              </a:ext>
            </a:extLst>
          </p:cNvPr>
          <p:cNvSpPr/>
          <p:nvPr/>
        </p:nvSpPr>
        <p:spPr>
          <a:xfrm>
            <a:off x="5736255" y="2984286"/>
            <a:ext cx="208800" cy="208800"/>
          </a:xfrm>
          <a:prstGeom prst="flowChartProcess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47" name="14 Cubo">
            <a:extLst>
              <a:ext uri="{FF2B5EF4-FFF2-40B4-BE49-F238E27FC236}">
                <a16:creationId xmlns:a16="http://schemas.microsoft.com/office/drawing/2014/main" id="{FECB07FB-2BD3-4C7D-A0DC-2FD54071E825}"/>
              </a:ext>
            </a:extLst>
          </p:cNvPr>
          <p:cNvSpPr/>
          <p:nvPr/>
        </p:nvSpPr>
        <p:spPr>
          <a:xfrm>
            <a:off x="5974980" y="2984286"/>
            <a:ext cx="208800" cy="208800"/>
          </a:xfrm>
          <a:prstGeom prst="flowChartProcess">
            <a:avLst/>
          </a:prstGeom>
          <a:solidFill>
            <a:srgbClr val="CCBAD7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48" name="14 Cubo">
            <a:extLst>
              <a:ext uri="{FF2B5EF4-FFF2-40B4-BE49-F238E27FC236}">
                <a16:creationId xmlns:a16="http://schemas.microsoft.com/office/drawing/2014/main" id="{E41D8CF9-7D10-42A8-812E-A40CFD56F745}"/>
              </a:ext>
            </a:extLst>
          </p:cNvPr>
          <p:cNvSpPr/>
          <p:nvPr/>
        </p:nvSpPr>
        <p:spPr>
          <a:xfrm>
            <a:off x="6214366" y="2984286"/>
            <a:ext cx="208800" cy="208800"/>
          </a:xfrm>
          <a:prstGeom prst="flowChartProcess">
            <a:avLst/>
          </a:prstGeom>
          <a:solidFill>
            <a:srgbClr val="CCBAD7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49" name="14 Cubo">
            <a:extLst>
              <a:ext uri="{FF2B5EF4-FFF2-40B4-BE49-F238E27FC236}">
                <a16:creationId xmlns:a16="http://schemas.microsoft.com/office/drawing/2014/main" id="{2E74B47B-2F88-4CA3-9F81-3EC6F3E673C5}"/>
              </a:ext>
            </a:extLst>
          </p:cNvPr>
          <p:cNvSpPr/>
          <p:nvPr/>
        </p:nvSpPr>
        <p:spPr>
          <a:xfrm>
            <a:off x="6453753" y="2984286"/>
            <a:ext cx="208800" cy="208800"/>
          </a:xfrm>
          <a:prstGeom prst="flowChartProcess">
            <a:avLst/>
          </a:prstGeom>
          <a:solidFill>
            <a:srgbClr val="CCBAD7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200">
              <a:solidFill>
                <a:prstClr val="white"/>
              </a:solidFill>
              <a:highlight>
                <a:srgbClr val="FF5050"/>
              </a:highlight>
              <a:latin typeface="Calibri"/>
            </a:endParaRPr>
          </a:p>
        </p:txBody>
      </p:sp>
      <p:sp>
        <p:nvSpPr>
          <p:cNvPr id="750" name="14 Cubo">
            <a:extLst>
              <a:ext uri="{FF2B5EF4-FFF2-40B4-BE49-F238E27FC236}">
                <a16:creationId xmlns:a16="http://schemas.microsoft.com/office/drawing/2014/main" id="{4AAE9DCA-D04D-4304-B9B5-5CAAA680B869}"/>
              </a:ext>
            </a:extLst>
          </p:cNvPr>
          <p:cNvSpPr/>
          <p:nvPr/>
        </p:nvSpPr>
        <p:spPr>
          <a:xfrm>
            <a:off x="6693139" y="2984286"/>
            <a:ext cx="208800" cy="208800"/>
          </a:xfrm>
          <a:prstGeom prst="flowChartProcess">
            <a:avLst/>
          </a:prstGeom>
          <a:solidFill>
            <a:srgbClr val="CCBAD7"/>
          </a:solidFill>
          <a:ln w="9525">
            <a:noFill/>
          </a:ln>
          <a:effec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  <a:highlight>
                <a:srgbClr val="FF5050"/>
              </a:highlight>
              <a:latin typeface="Calibri"/>
            </a:endParaRPr>
          </a:p>
        </p:txBody>
      </p:sp>
      <p:sp>
        <p:nvSpPr>
          <p:cNvPr id="751" name="14 Cubo">
            <a:extLst>
              <a:ext uri="{FF2B5EF4-FFF2-40B4-BE49-F238E27FC236}">
                <a16:creationId xmlns:a16="http://schemas.microsoft.com/office/drawing/2014/main" id="{55A3446E-1C39-4610-8AED-5DFB8B688F9A}"/>
              </a:ext>
            </a:extLst>
          </p:cNvPr>
          <p:cNvSpPr/>
          <p:nvPr/>
        </p:nvSpPr>
        <p:spPr>
          <a:xfrm>
            <a:off x="6932526" y="2984286"/>
            <a:ext cx="208800" cy="208800"/>
          </a:xfrm>
          <a:prstGeom prst="flowChartProcess">
            <a:avLst/>
          </a:prstGeom>
          <a:solidFill>
            <a:srgbClr val="CCBAD7"/>
          </a:solidFill>
          <a:ln w="9525">
            <a:noFill/>
          </a:ln>
          <a:effec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  <a:highlight>
                <a:srgbClr val="FF5050"/>
              </a:highlight>
              <a:latin typeface="Calibri"/>
            </a:endParaRPr>
          </a:p>
        </p:txBody>
      </p:sp>
      <p:sp>
        <p:nvSpPr>
          <p:cNvPr id="752" name="14 Cubo">
            <a:extLst>
              <a:ext uri="{FF2B5EF4-FFF2-40B4-BE49-F238E27FC236}">
                <a16:creationId xmlns:a16="http://schemas.microsoft.com/office/drawing/2014/main" id="{17E30CCE-5BBF-4195-BCEA-7C1F7658B134}"/>
              </a:ext>
            </a:extLst>
          </p:cNvPr>
          <p:cNvSpPr/>
          <p:nvPr/>
        </p:nvSpPr>
        <p:spPr>
          <a:xfrm>
            <a:off x="7171912" y="2984286"/>
            <a:ext cx="208800" cy="208800"/>
          </a:xfrm>
          <a:prstGeom prst="flowChartProcess">
            <a:avLst/>
          </a:prstGeom>
          <a:solidFill>
            <a:srgbClr val="CCBAD7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53" name="14 Cubo">
            <a:extLst>
              <a:ext uri="{FF2B5EF4-FFF2-40B4-BE49-F238E27FC236}">
                <a16:creationId xmlns:a16="http://schemas.microsoft.com/office/drawing/2014/main" id="{F98B3CD6-B653-4815-B808-FE78AB82B864}"/>
              </a:ext>
            </a:extLst>
          </p:cNvPr>
          <p:cNvSpPr/>
          <p:nvPr/>
        </p:nvSpPr>
        <p:spPr>
          <a:xfrm>
            <a:off x="7411292" y="2984286"/>
            <a:ext cx="208800" cy="208800"/>
          </a:xfrm>
          <a:prstGeom prst="flowChartProcess">
            <a:avLst/>
          </a:prstGeom>
          <a:solidFill>
            <a:srgbClr val="CCBAD7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54" name="14 Cubo">
            <a:extLst>
              <a:ext uri="{FF2B5EF4-FFF2-40B4-BE49-F238E27FC236}">
                <a16:creationId xmlns:a16="http://schemas.microsoft.com/office/drawing/2014/main" id="{D2F90969-8078-4C78-97E2-A16B07DAA244}"/>
              </a:ext>
            </a:extLst>
          </p:cNvPr>
          <p:cNvSpPr/>
          <p:nvPr/>
        </p:nvSpPr>
        <p:spPr>
          <a:xfrm>
            <a:off x="5018001" y="3223943"/>
            <a:ext cx="208800" cy="208800"/>
          </a:xfrm>
          <a:prstGeom prst="flowChartProcess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55" name="14 Cubo">
            <a:extLst>
              <a:ext uri="{FF2B5EF4-FFF2-40B4-BE49-F238E27FC236}">
                <a16:creationId xmlns:a16="http://schemas.microsoft.com/office/drawing/2014/main" id="{DEC92B70-009A-440B-8C40-CF1F5EE45088}"/>
              </a:ext>
            </a:extLst>
          </p:cNvPr>
          <p:cNvSpPr/>
          <p:nvPr/>
        </p:nvSpPr>
        <p:spPr>
          <a:xfrm>
            <a:off x="5257419" y="3223943"/>
            <a:ext cx="208800" cy="208800"/>
          </a:xfrm>
          <a:prstGeom prst="flowChartProcess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56" name="14 Cubo">
            <a:extLst>
              <a:ext uri="{FF2B5EF4-FFF2-40B4-BE49-F238E27FC236}">
                <a16:creationId xmlns:a16="http://schemas.microsoft.com/office/drawing/2014/main" id="{04FB906B-C83E-4949-A41B-7577B5510982}"/>
              </a:ext>
            </a:extLst>
          </p:cNvPr>
          <p:cNvSpPr/>
          <p:nvPr/>
        </p:nvSpPr>
        <p:spPr>
          <a:xfrm>
            <a:off x="5495577" y="3223943"/>
            <a:ext cx="208800" cy="208800"/>
          </a:xfrm>
          <a:prstGeom prst="flowChartProcess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57" name="14 Cubo">
            <a:extLst>
              <a:ext uri="{FF2B5EF4-FFF2-40B4-BE49-F238E27FC236}">
                <a16:creationId xmlns:a16="http://schemas.microsoft.com/office/drawing/2014/main" id="{17602A84-D335-4FDB-A2E0-1869D992A1EA}"/>
              </a:ext>
            </a:extLst>
          </p:cNvPr>
          <p:cNvSpPr/>
          <p:nvPr/>
        </p:nvSpPr>
        <p:spPr>
          <a:xfrm>
            <a:off x="5736255" y="3223943"/>
            <a:ext cx="208800" cy="208800"/>
          </a:xfrm>
          <a:prstGeom prst="flowChartProcess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58" name="14 Cubo">
            <a:extLst>
              <a:ext uri="{FF2B5EF4-FFF2-40B4-BE49-F238E27FC236}">
                <a16:creationId xmlns:a16="http://schemas.microsoft.com/office/drawing/2014/main" id="{A6337E51-237A-45EC-8FDB-CDCCF4D757C7}"/>
              </a:ext>
            </a:extLst>
          </p:cNvPr>
          <p:cNvSpPr/>
          <p:nvPr/>
        </p:nvSpPr>
        <p:spPr>
          <a:xfrm>
            <a:off x="5974980" y="3223943"/>
            <a:ext cx="208800" cy="208800"/>
          </a:xfrm>
          <a:prstGeom prst="flowChartProcess">
            <a:avLst/>
          </a:prstGeom>
          <a:solidFill>
            <a:srgbClr val="CCBAD7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59" name="14 Cubo">
            <a:extLst>
              <a:ext uri="{FF2B5EF4-FFF2-40B4-BE49-F238E27FC236}">
                <a16:creationId xmlns:a16="http://schemas.microsoft.com/office/drawing/2014/main" id="{3A904203-1335-438C-87C4-018A29B1775C}"/>
              </a:ext>
            </a:extLst>
          </p:cNvPr>
          <p:cNvSpPr/>
          <p:nvPr/>
        </p:nvSpPr>
        <p:spPr>
          <a:xfrm>
            <a:off x="6214366" y="3223943"/>
            <a:ext cx="208800" cy="208800"/>
          </a:xfrm>
          <a:prstGeom prst="flowChartProcess">
            <a:avLst/>
          </a:prstGeom>
          <a:solidFill>
            <a:srgbClr val="CCBAD7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60" name="14 Cubo">
            <a:extLst>
              <a:ext uri="{FF2B5EF4-FFF2-40B4-BE49-F238E27FC236}">
                <a16:creationId xmlns:a16="http://schemas.microsoft.com/office/drawing/2014/main" id="{C0EDDF3C-4AE5-46D8-959D-D45B3EBA34F9}"/>
              </a:ext>
            </a:extLst>
          </p:cNvPr>
          <p:cNvSpPr/>
          <p:nvPr/>
        </p:nvSpPr>
        <p:spPr>
          <a:xfrm>
            <a:off x="6453753" y="3223943"/>
            <a:ext cx="208800" cy="208800"/>
          </a:xfrm>
          <a:prstGeom prst="flowChartProcess">
            <a:avLst/>
          </a:prstGeom>
          <a:solidFill>
            <a:srgbClr val="CCBAD7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200">
              <a:solidFill>
                <a:prstClr val="white"/>
              </a:solidFill>
              <a:highlight>
                <a:srgbClr val="FF5050"/>
              </a:highlight>
              <a:latin typeface="Calibri"/>
            </a:endParaRPr>
          </a:p>
        </p:txBody>
      </p:sp>
      <p:sp>
        <p:nvSpPr>
          <p:cNvPr id="761" name="14 Cubo">
            <a:extLst>
              <a:ext uri="{FF2B5EF4-FFF2-40B4-BE49-F238E27FC236}">
                <a16:creationId xmlns:a16="http://schemas.microsoft.com/office/drawing/2014/main" id="{41024EFC-9360-4885-84A3-3675B2C1C5FF}"/>
              </a:ext>
            </a:extLst>
          </p:cNvPr>
          <p:cNvSpPr/>
          <p:nvPr/>
        </p:nvSpPr>
        <p:spPr>
          <a:xfrm>
            <a:off x="6693139" y="3223943"/>
            <a:ext cx="208800" cy="208800"/>
          </a:xfrm>
          <a:prstGeom prst="flowChartProcess">
            <a:avLst/>
          </a:prstGeom>
          <a:solidFill>
            <a:srgbClr val="CCBAD7"/>
          </a:solidFill>
          <a:ln w="9525">
            <a:noFill/>
          </a:ln>
          <a:effec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  <a:highlight>
                <a:srgbClr val="FF5050"/>
              </a:highlight>
              <a:latin typeface="Calibri"/>
            </a:endParaRPr>
          </a:p>
        </p:txBody>
      </p:sp>
      <p:sp>
        <p:nvSpPr>
          <p:cNvPr id="762" name="14 Cubo">
            <a:extLst>
              <a:ext uri="{FF2B5EF4-FFF2-40B4-BE49-F238E27FC236}">
                <a16:creationId xmlns:a16="http://schemas.microsoft.com/office/drawing/2014/main" id="{1E4FBB73-5B8B-4BD6-9B95-77D5F6187FF0}"/>
              </a:ext>
            </a:extLst>
          </p:cNvPr>
          <p:cNvSpPr/>
          <p:nvPr/>
        </p:nvSpPr>
        <p:spPr>
          <a:xfrm>
            <a:off x="6932526" y="3223943"/>
            <a:ext cx="208800" cy="208800"/>
          </a:xfrm>
          <a:prstGeom prst="flowChartProcess">
            <a:avLst/>
          </a:prstGeom>
          <a:solidFill>
            <a:srgbClr val="CCBAD7"/>
          </a:solidFill>
          <a:ln w="9525">
            <a:noFill/>
          </a:ln>
          <a:effec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  <a:highlight>
                <a:srgbClr val="FF5050"/>
              </a:highlight>
              <a:latin typeface="Calibri"/>
            </a:endParaRPr>
          </a:p>
        </p:txBody>
      </p:sp>
      <p:sp>
        <p:nvSpPr>
          <p:cNvPr id="763" name="14 Cubo">
            <a:extLst>
              <a:ext uri="{FF2B5EF4-FFF2-40B4-BE49-F238E27FC236}">
                <a16:creationId xmlns:a16="http://schemas.microsoft.com/office/drawing/2014/main" id="{03D3AE9B-D777-4C08-94A5-B1C535021D66}"/>
              </a:ext>
            </a:extLst>
          </p:cNvPr>
          <p:cNvSpPr/>
          <p:nvPr/>
        </p:nvSpPr>
        <p:spPr>
          <a:xfrm>
            <a:off x="7171912" y="3223943"/>
            <a:ext cx="208800" cy="208800"/>
          </a:xfrm>
          <a:prstGeom prst="flowChartProcess">
            <a:avLst/>
          </a:prstGeom>
          <a:solidFill>
            <a:srgbClr val="CCBAD7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64" name="14 Cubo">
            <a:extLst>
              <a:ext uri="{FF2B5EF4-FFF2-40B4-BE49-F238E27FC236}">
                <a16:creationId xmlns:a16="http://schemas.microsoft.com/office/drawing/2014/main" id="{702D931B-6CB3-4976-9368-42CC2DEA6B1C}"/>
              </a:ext>
            </a:extLst>
          </p:cNvPr>
          <p:cNvSpPr/>
          <p:nvPr/>
        </p:nvSpPr>
        <p:spPr>
          <a:xfrm>
            <a:off x="7411292" y="3223943"/>
            <a:ext cx="208800" cy="208800"/>
          </a:xfrm>
          <a:prstGeom prst="flowChartProcess">
            <a:avLst/>
          </a:prstGeom>
          <a:solidFill>
            <a:srgbClr val="CCBAD7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65" name="14 Cubo">
            <a:extLst>
              <a:ext uri="{FF2B5EF4-FFF2-40B4-BE49-F238E27FC236}">
                <a16:creationId xmlns:a16="http://schemas.microsoft.com/office/drawing/2014/main" id="{190E6508-EE2E-4960-BCB4-C7134DAA3543}"/>
              </a:ext>
            </a:extLst>
          </p:cNvPr>
          <p:cNvSpPr/>
          <p:nvPr/>
        </p:nvSpPr>
        <p:spPr>
          <a:xfrm>
            <a:off x="5018001" y="3463600"/>
            <a:ext cx="208800" cy="208800"/>
          </a:xfrm>
          <a:prstGeom prst="flowChartProcess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66" name="14 Cubo">
            <a:extLst>
              <a:ext uri="{FF2B5EF4-FFF2-40B4-BE49-F238E27FC236}">
                <a16:creationId xmlns:a16="http://schemas.microsoft.com/office/drawing/2014/main" id="{0F72CEE2-10C9-4376-9155-5AF0C5710259}"/>
              </a:ext>
            </a:extLst>
          </p:cNvPr>
          <p:cNvSpPr/>
          <p:nvPr/>
        </p:nvSpPr>
        <p:spPr>
          <a:xfrm>
            <a:off x="5257419" y="3463600"/>
            <a:ext cx="208800" cy="208800"/>
          </a:xfrm>
          <a:prstGeom prst="flowChartProcess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67" name="14 Cubo">
            <a:extLst>
              <a:ext uri="{FF2B5EF4-FFF2-40B4-BE49-F238E27FC236}">
                <a16:creationId xmlns:a16="http://schemas.microsoft.com/office/drawing/2014/main" id="{B4901530-9C13-40C1-9022-042015FD31E6}"/>
              </a:ext>
            </a:extLst>
          </p:cNvPr>
          <p:cNvSpPr/>
          <p:nvPr/>
        </p:nvSpPr>
        <p:spPr>
          <a:xfrm>
            <a:off x="5495577" y="3463600"/>
            <a:ext cx="208800" cy="208800"/>
          </a:xfrm>
          <a:prstGeom prst="flowChartProcess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68" name="14 Cubo">
            <a:extLst>
              <a:ext uri="{FF2B5EF4-FFF2-40B4-BE49-F238E27FC236}">
                <a16:creationId xmlns:a16="http://schemas.microsoft.com/office/drawing/2014/main" id="{AD1A997C-18B3-4E9C-BFA2-4D7C96207AF5}"/>
              </a:ext>
            </a:extLst>
          </p:cNvPr>
          <p:cNvSpPr/>
          <p:nvPr/>
        </p:nvSpPr>
        <p:spPr>
          <a:xfrm>
            <a:off x="5736255" y="3463600"/>
            <a:ext cx="208800" cy="208800"/>
          </a:xfrm>
          <a:prstGeom prst="flowChartProcess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69" name="14 Cubo">
            <a:extLst>
              <a:ext uri="{FF2B5EF4-FFF2-40B4-BE49-F238E27FC236}">
                <a16:creationId xmlns:a16="http://schemas.microsoft.com/office/drawing/2014/main" id="{07FADAD0-C9D1-4D38-9D7C-2034EDD65154}"/>
              </a:ext>
            </a:extLst>
          </p:cNvPr>
          <p:cNvSpPr/>
          <p:nvPr/>
        </p:nvSpPr>
        <p:spPr>
          <a:xfrm>
            <a:off x="5974980" y="3463600"/>
            <a:ext cx="208800" cy="208800"/>
          </a:xfrm>
          <a:prstGeom prst="flowChartProcess">
            <a:avLst/>
          </a:prstGeom>
          <a:solidFill>
            <a:srgbClr val="CCBAD7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70" name="14 Cubo">
            <a:extLst>
              <a:ext uri="{FF2B5EF4-FFF2-40B4-BE49-F238E27FC236}">
                <a16:creationId xmlns:a16="http://schemas.microsoft.com/office/drawing/2014/main" id="{9EEA56EB-D553-4842-B235-6255D0137EDB}"/>
              </a:ext>
            </a:extLst>
          </p:cNvPr>
          <p:cNvSpPr/>
          <p:nvPr/>
        </p:nvSpPr>
        <p:spPr>
          <a:xfrm>
            <a:off x="6214366" y="3463600"/>
            <a:ext cx="208800" cy="208800"/>
          </a:xfrm>
          <a:prstGeom prst="flowChartProcess">
            <a:avLst/>
          </a:prstGeom>
          <a:solidFill>
            <a:srgbClr val="CCBAD7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71" name="14 Cubo">
            <a:extLst>
              <a:ext uri="{FF2B5EF4-FFF2-40B4-BE49-F238E27FC236}">
                <a16:creationId xmlns:a16="http://schemas.microsoft.com/office/drawing/2014/main" id="{94BC365E-06E0-4FEE-92E4-4C2F05A9302B}"/>
              </a:ext>
            </a:extLst>
          </p:cNvPr>
          <p:cNvSpPr/>
          <p:nvPr/>
        </p:nvSpPr>
        <p:spPr>
          <a:xfrm>
            <a:off x="6453753" y="3463600"/>
            <a:ext cx="208800" cy="208800"/>
          </a:xfrm>
          <a:prstGeom prst="flowChartProcess">
            <a:avLst/>
          </a:prstGeom>
          <a:solidFill>
            <a:srgbClr val="CCBAD7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200">
              <a:solidFill>
                <a:prstClr val="white"/>
              </a:solidFill>
              <a:highlight>
                <a:srgbClr val="FF5050"/>
              </a:highlight>
              <a:latin typeface="Calibri"/>
            </a:endParaRPr>
          </a:p>
        </p:txBody>
      </p:sp>
      <p:sp>
        <p:nvSpPr>
          <p:cNvPr id="772" name="14 Cubo">
            <a:extLst>
              <a:ext uri="{FF2B5EF4-FFF2-40B4-BE49-F238E27FC236}">
                <a16:creationId xmlns:a16="http://schemas.microsoft.com/office/drawing/2014/main" id="{D17D7BF5-0B45-4101-B80C-E78EB5C7FA8B}"/>
              </a:ext>
            </a:extLst>
          </p:cNvPr>
          <p:cNvSpPr/>
          <p:nvPr/>
        </p:nvSpPr>
        <p:spPr>
          <a:xfrm>
            <a:off x="6693139" y="3463600"/>
            <a:ext cx="208800" cy="208800"/>
          </a:xfrm>
          <a:prstGeom prst="flowChartProcess">
            <a:avLst/>
          </a:prstGeom>
          <a:solidFill>
            <a:srgbClr val="CCBAD7"/>
          </a:solidFill>
          <a:ln w="9525">
            <a:noFill/>
          </a:ln>
          <a:effec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  <a:highlight>
                <a:srgbClr val="FF5050"/>
              </a:highlight>
              <a:latin typeface="Calibri"/>
            </a:endParaRPr>
          </a:p>
        </p:txBody>
      </p:sp>
      <p:sp>
        <p:nvSpPr>
          <p:cNvPr id="773" name="14 Cubo">
            <a:extLst>
              <a:ext uri="{FF2B5EF4-FFF2-40B4-BE49-F238E27FC236}">
                <a16:creationId xmlns:a16="http://schemas.microsoft.com/office/drawing/2014/main" id="{3E1FBCAB-9C45-4FC5-A685-35EF4C1461E9}"/>
              </a:ext>
            </a:extLst>
          </p:cNvPr>
          <p:cNvSpPr/>
          <p:nvPr/>
        </p:nvSpPr>
        <p:spPr>
          <a:xfrm>
            <a:off x="6932526" y="3463600"/>
            <a:ext cx="208800" cy="208800"/>
          </a:xfrm>
          <a:prstGeom prst="flowChartProcess">
            <a:avLst/>
          </a:prstGeom>
          <a:solidFill>
            <a:srgbClr val="CCBAD7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  <a:highlight>
                <a:srgbClr val="FF5050"/>
              </a:highlight>
              <a:latin typeface="Calibri"/>
            </a:endParaRPr>
          </a:p>
        </p:txBody>
      </p:sp>
      <p:sp>
        <p:nvSpPr>
          <p:cNvPr id="774" name="14 Cubo">
            <a:extLst>
              <a:ext uri="{FF2B5EF4-FFF2-40B4-BE49-F238E27FC236}">
                <a16:creationId xmlns:a16="http://schemas.microsoft.com/office/drawing/2014/main" id="{527C6E59-EE48-4FED-8DB3-D6F68506B7BF}"/>
              </a:ext>
            </a:extLst>
          </p:cNvPr>
          <p:cNvSpPr/>
          <p:nvPr/>
        </p:nvSpPr>
        <p:spPr>
          <a:xfrm>
            <a:off x="7171912" y="3463600"/>
            <a:ext cx="208800" cy="208800"/>
          </a:xfrm>
          <a:prstGeom prst="flowChartProcess">
            <a:avLst/>
          </a:prstGeom>
          <a:solidFill>
            <a:srgbClr val="CCBAD7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75" name="14 Cubo">
            <a:extLst>
              <a:ext uri="{FF2B5EF4-FFF2-40B4-BE49-F238E27FC236}">
                <a16:creationId xmlns:a16="http://schemas.microsoft.com/office/drawing/2014/main" id="{E604F21A-3AF3-4801-ABF7-9366ED4590D3}"/>
              </a:ext>
            </a:extLst>
          </p:cNvPr>
          <p:cNvSpPr/>
          <p:nvPr/>
        </p:nvSpPr>
        <p:spPr>
          <a:xfrm>
            <a:off x="7411292" y="3463600"/>
            <a:ext cx="208800" cy="208800"/>
          </a:xfrm>
          <a:prstGeom prst="flowChartProcess">
            <a:avLst/>
          </a:prstGeom>
          <a:solidFill>
            <a:srgbClr val="CCBAD7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76" name="14 Cubo">
            <a:extLst>
              <a:ext uri="{FF2B5EF4-FFF2-40B4-BE49-F238E27FC236}">
                <a16:creationId xmlns:a16="http://schemas.microsoft.com/office/drawing/2014/main" id="{5F11386A-08C8-4F03-A7AD-79D4F69C1B27}"/>
              </a:ext>
            </a:extLst>
          </p:cNvPr>
          <p:cNvSpPr/>
          <p:nvPr/>
        </p:nvSpPr>
        <p:spPr>
          <a:xfrm>
            <a:off x="5018001" y="3703257"/>
            <a:ext cx="208800" cy="208800"/>
          </a:xfrm>
          <a:prstGeom prst="flowChartProcess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77" name="14 Cubo">
            <a:extLst>
              <a:ext uri="{FF2B5EF4-FFF2-40B4-BE49-F238E27FC236}">
                <a16:creationId xmlns:a16="http://schemas.microsoft.com/office/drawing/2014/main" id="{356F8D3B-9DE5-4D37-B80F-9E867BF24086}"/>
              </a:ext>
            </a:extLst>
          </p:cNvPr>
          <p:cNvSpPr/>
          <p:nvPr/>
        </p:nvSpPr>
        <p:spPr>
          <a:xfrm>
            <a:off x="5257419" y="3703257"/>
            <a:ext cx="208800" cy="208800"/>
          </a:xfrm>
          <a:prstGeom prst="flowChartProcess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78" name="14 Cubo">
            <a:extLst>
              <a:ext uri="{FF2B5EF4-FFF2-40B4-BE49-F238E27FC236}">
                <a16:creationId xmlns:a16="http://schemas.microsoft.com/office/drawing/2014/main" id="{E04E82F3-6977-4DDD-8042-1F62474C5BCC}"/>
              </a:ext>
            </a:extLst>
          </p:cNvPr>
          <p:cNvSpPr/>
          <p:nvPr/>
        </p:nvSpPr>
        <p:spPr>
          <a:xfrm>
            <a:off x="5495577" y="3703257"/>
            <a:ext cx="208800" cy="208800"/>
          </a:xfrm>
          <a:prstGeom prst="flowChartProcess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79" name="14 Cubo">
            <a:extLst>
              <a:ext uri="{FF2B5EF4-FFF2-40B4-BE49-F238E27FC236}">
                <a16:creationId xmlns:a16="http://schemas.microsoft.com/office/drawing/2014/main" id="{5A42B15D-5C18-478A-AA99-7762C2C286C9}"/>
              </a:ext>
            </a:extLst>
          </p:cNvPr>
          <p:cNvSpPr/>
          <p:nvPr/>
        </p:nvSpPr>
        <p:spPr>
          <a:xfrm>
            <a:off x="5736255" y="3703257"/>
            <a:ext cx="208800" cy="208800"/>
          </a:xfrm>
          <a:prstGeom prst="flowChartProcess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80" name="14 Cubo">
            <a:extLst>
              <a:ext uri="{FF2B5EF4-FFF2-40B4-BE49-F238E27FC236}">
                <a16:creationId xmlns:a16="http://schemas.microsoft.com/office/drawing/2014/main" id="{F9BEB5B2-0C58-41FC-BA5D-F25E82164CAC}"/>
              </a:ext>
            </a:extLst>
          </p:cNvPr>
          <p:cNvSpPr/>
          <p:nvPr/>
        </p:nvSpPr>
        <p:spPr>
          <a:xfrm>
            <a:off x="5974980" y="3703257"/>
            <a:ext cx="208800" cy="208800"/>
          </a:xfrm>
          <a:prstGeom prst="flowChartProcess">
            <a:avLst/>
          </a:prstGeom>
          <a:solidFill>
            <a:srgbClr val="CCBAD7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81" name="14 Cubo">
            <a:extLst>
              <a:ext uri="{FF2B5EF4-FFF2-40B4-BE49-F238E27FC236}">
                <a16:creationId xmlns:a16="http://schemas.microsoft.com/office/drawing/2014/main" id="{8B716014-BC84-44AD-A963-8B5A436F5EB6}"/>
              </a:ext>
            </a:extLst>
          </p:cNvPr>
          <p:cNvSpPr/>
          <p:nvPr/>
        </p:nvSpPr>
        <p:spPr>
          <a:xfrm>
            <a:off x="6214366" y="3703257"/>
            <a:ext cx="208800" cy="208800"/>
          </a:xfrm>
          <a:prstGeom prst="flowChartProcess">
            <a:avLst/>
          </a:prstGeom>
          <a:solidFill>
            <a:srgbClr val="CCBAD7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82" name="14 Cubo">
            <a:extLst>
              <a:ext uri="{FF2B5EF4-FFF2-40B4-BE49-F238E27FC236}">
                <a16:creationId xmlns:a16="http://schemas.microsoft.com/office/drawing/2014/main" id="{473CACE3-0D07-48A8-AA26-CCF121A70312}"/>
              </a:ext>
            </a:extLst>
          </p:cNvPr>
          <p:cNvSpPr/>
          <p:nvPr/>
        </p:nvSpPr>
        <p:spPr>
          <a:xfrm>
            <a:off x="6453753" y="3703257"/>
            <a:ext cx="208800" cy="208800"/>
          </a:xfrm>
          <a:prstGeom prst="flowChartProcess">
            <a:avLst/>
          </a:prstGeom>
          <a:solidFill>
            <a:srgbClr val="CCBAD7"/>
          </a:solidFill>
          <a:ln w="9525">
            <a:noFill/>
          </a:ln>
          <a:effec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  <a:highlight>
                <a:srgbClr val="FF5050"/>
              </a:highlight>
              <a:latin typeface="Calibri"/>
            </a:endParaRPr>
          </a:p>
        </p:txBody>
      </p:sp>
      <p:sp>
        <p:nvSpPr>
          <p:cNvPr id="783" name="14 Cubo">
            <a:extLst>
              <a:ext uri="{FF2B5EF4-FFF2-40B4-BE49-F238E27FC236}">
                <a16:creationId xmlns:a16="http://schemas.microsoft.com/office/drawing/2014/main" id="{B2FE3BE3-2858-47C5-926A-11B25A462CA5}"/>
              </a:ext>
            </a:extLst>
          </p:cNvPr>
          <p:cNvSpPr/>
          <p:nvPr/>
        </p:nvSpPr>
        <p:spPr>
          <a:xfrm>
            <a:off x="6693139" y="3703257"/>
            <a:ext cx="208800" cy="208800"/>
          </a:xfrm>
          <a:prstGeom prst="flowChartProcess">
            <a:avLst/>
          </a:prstGeom>
          <a:solidFill>
            <a:srgbClr val="CCBAD7"/>
          </a:solidFill>
          <a:ln w="9525">
            <a:noFill/>
          </a:ln>
          <a:effec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  <a:highlight>
                <a:srgbClr val="FF5050"/>
              </a:highlight>
              <a:latin typeface="Calibri"/>
            </a:endParaRPr>
          </a:p>
        </p:txBody>
      </p:sp>
      <p:sp>
        <p:nvSpPr>
          <p:cNvPr id="784" name="14 Cubo">
            <a:extLst>
              <a:ext uri="{FF2B5EF4-FFF2-40B4-BE49-F238E27FC236}">
                <a16:creationId xmlns:a16="http://schemas.microsoft.com/office/drawing/2014/main" id="{DC932813-1583-4B39-9B74-7F16C79BACEE}"/>
              </a:ext>
            </a:extLst>
          </p:cNvPr>
          <p:cNvSpPr/>
          <p:nvPr/>
        </p:nvSpPr>
        <p:spPr>
          <a:xfrm>
            <a:off x="6932526" y="3703257"/>
            <a:ext cx="208800" cy="208800"/>
          </a:xfrm>
          <a:prstGeom prst="flowChartProcess">
            <a:avLst/>
          </a:prstGeom>
          <a:solidFill>
            <a:srgbClr val="CCBAD7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200">
              <a:solidFill>
                <a:prstClr val="white"/>
              </a:solidFill>
              <a:highlight>
                <a:srgbClr val="FF5050"/>
              </a:highlight>
              <a:latin typeface="Calibri"/>
            </a:endParaRPr>
          </a:p>
        </p:txBody>
      </p:sp>
      <p:sp>
        <p:nvSpPr>
          <p:cNvPr id="785" name="14 Cubo">
            <a:extLst>
              <a:ext uri="{FF2B5EF4-FFF2-40B4-BE49-F238E27FC236}">
                <a16:creationId xmlns:a16="http://schemas.microsoft.com/office/drawing/2014/main" id="{2210B10B-00DF-41A4-A721-3499FBC66180}"/>
              </a:ext>
            </a:extLst>
          </p:cNvPr>
          <p:cNvSpPr/>
          <p:nvPr/>
        </p:nvSpPr>
        <p:spPr>
          <a:xfrm>
            <a:off x="7171912" y="3703257"/>
            <a:ext cx="208800" cy="208800"/>
          </a:xfrm>
          <a:prstGeom prst="flowChartProcess">
            <a:avLst/>
          </a:prstGeom>
          <a:solidFill>
            <a:srgbClr val="CCBAD7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86" name="14 Cubo">
            <a:extLst>
              <a:ext uri="{FF2B5EF4-FFF2-40B4-BE49-F238E27FC236}">
                <a16:creationId xmlns:a16="http://schemas.microsoft.com/office/drawing/2014/main" id="{8EBF1588-70F1-4128-8BFB-F776699188B4}"/>
              </a:ext>
            </a:extLst>
          </p:cNvPr>
          <p:cNvSpPr/>
          <p:nvPr/>
        </p:nvSpPr>
        <p:spPr>
          <a:xfrm>
            <a:off x="7411292" y="3703257"/>
            <a:ext cx="208800" cy="208800"/>
          </a:xfrm>
          <a:prstGeom prst="flowChartProcess">
            <a:avLst/>
          </a:prstGeom>
          <a:solidFill>
            <a:srgbClr val="CCBAD7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87" name="14 Cubo">
            <a:extLst>
              <a:ext uri="{FF2B5EF4-FFF2-40B4-BE49-F238E27FC236}">
                <a16:creationId xmlns:a16="http://schemas.microsoft.com/office/drawing/2014/main" id="{64F3397C-2670-4AF9-BD91-31AE84A3732B}"/>
              </a:ext>
            </a:extLst>
          </p:cNvPr>
          <p:cNvSpPr/>
          <p:nvPr/>
        </p:nvSpPr>
        <p:spPr>
          <a:xfrm>
            <a:off x="5016867" y="4420068"/>
            <a:ext cx="208800" cy="208800"/>
          </a:xfrm>
          <a:prstGeom prst="flowChartProcess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88" name="14 Cubo">
            <a:extLst>
              <a:ext uri="{FF2B5EF4-FFF2-40B4-BE49-F238E27FC236}">
                <a16:creationId xmlns:a16="http://schemas.microsoft.com/office/drawing/2014/main" id="{1679D8CB-7E4F-4C49-8146-2C14003644DE}"/>
              </a:ext>
            </a:extLst>
          </p:cNvPr>
          <p:cNvSpPr/>
          <p:nvPr/>
        </p:nvSpPr>
        <p:spPr>
          <a:xfrm>
            <a:off x="5256222" y="4420068"/>
            <a:ext cx="208800" cy="208800"/>
          </a:xfrm>
          <a:prstGeom prst="flowChartProcess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89" name="14 Cubo">
            <a:extLst>
              <a:ext uri="{FF2B5EF4-FFF2-40B4-BE49-F238E27FC236}">
                <a16:creationId xmlns:a16="http://schemas.microsoft.com/office/drawing/2014/main" id="{548C51A6-2093-43AE-ADAD-908F06AD643C}"/>
              </a:ext>
            </a:extLst>
          </p:cNvPr>
          <p:cNvSpPr/>
          <p:nvPr/>
        </p:nvSpPr>
        <p:spPr>
          <a:xfrm>
            <a:off x="5495577" y="4420068"/>
            <a:ext cx="208800" cy="208800"/>
          </a:xfrm>
          <a:prstGeom prst="flowChartProcess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90" name="14 Cubo">
            <a:extLst>
              <a:ext uri="{FF2B5EF4-FFF2-40B4-BE49-F238E27FC236}">
                <a16:creationId xmlns:a16="http://schemas.microsoft.com/office/drawing/2014/main" id="{8FB87C51-A46E-4133-94E9-D0A18D8B0918}"/>
              </a:ext>
            </a:extLst>
          </p:cNvPr>
          <p:cNvSpPr/>
          <p:nvPr/>
        </p:nvSpPr>
        <p:spPr>
          <a:xfrm>
            <a:off x="5734932" y="4420068"/>
            <a:ext cx="208800" cy="208800"/>
          </a:xfrm>
          <a:prstGeom prst="flowChartProcess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91" name="14 Cubo">
            <a:extLst>
              <a:ext uri="{FF2B5EF4-FFF2-40B4-BE49-F238E27FC236}">
                <a16:creationId xmlns:a16="http://schemas.microsoft.com/office/drawing/2014/main" id="{B76B4121-1435-44CE-9AD7-357E318C5495}"/>
              </a:ext>
            </a:extLst>
          </p:cNvPr>
          <p:cNvSpPr/>
          <p:nvPr/>
        </p:nvSpPr>
        <p:spPr>
          <a:xfrm>
            <a:off x="5974980" y="4420068"/>
            <a:ext cx="208800" cy="208800"/>
          </a:xfrm>
          <a:prstGeom prst="flowChartProcess">
            <a:avLst/>
          </a:prstGeom>
          <a:solidFill>
            <a:srgbClr val="CCBAD7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92" name="14 Cubo">
            <a:extLst>
              <a:ext uri="{FF2B5EF4-FFF2-40B4-BE49-F238E27FC236}">
                <a16:creationId xmlns:a16="http://schemas.microsoft.com/office/drawing/2014/main" id="{030E5D30-F337-46D7-BD5A-E1315C6D96F4}"/>
              </a:ext>
            </a:extLst>
          </p:cNvPr>
          <p:cNvSpPr/>
          <p:nvPr/>
        </p:nvSpPr>
        <p:spPr>
          <a:xfrm>
            <a:off x="6214366" y="4420068"/>
            <a:ext cx="208800" cy="208800"/>
          </a:xfrm>
          <a:prstGeom prst="flowChartProcess">
            <a:avLst/>
          </a:prstGeom>
          <a:solidFill>
            <a:srgbClr val="CCBAD7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93" name="14 Cubo">
            <a:extLst>
              <a:ext uri="{FF2B5EF4-FFF2-40B4-BE49-F238E27FC236}">
                <a16:creationId xmlns:a16="http://schemas.microsoft.com/office/drawing/2014/main" id="{B01FD144-DEE3-4831-93FD-059EB287B5C3}"/>
              </a:ext>
            </a:extLst>
          </p:cNvPr>
          <p:cNvSpPr/>
          <p:nvPr/>
        </p:nvSpPr>
        <p:spPr>
          <a:xfrm>
            <a:off x="6453753" y="4420068"/>
            <a:ext cx="208800" cy="208800"/>
          </a:xfrm>
          <a:prstGeom prst="flowChartProcess">
            <a:avLst/>
          </a:prstGeom>
          <a:solidFill>
            <a:srgbClr val="CCBAD7"/>
          </a:solidFill>
          <a:ln w="9525">
            <a:noFill/>
          </a:ln>
          <a:effec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  <a:highlight>
                <a:srgbClr val="FF5050"/>
              </a:highlight>
              <a:latin typeface="Calibri"/>
            </a:endParaRPr>
          </a:p>
        </p:txBody>
      </p:sp>
      <p:sp>
        <p:nvSpPr>
          <p:cNvPr id="794" name="14 Cubo">
            <a:extLst>
              <a:ext uri="{FF2B5EF4-FFF2-40B4-BE49-F238E27FC236}">
                <a16:creationId xmlns:a16="http://schemas.microsoft.com/office/drawing/2014/main" id="{6199A75B-212C-4684-9BB1-902414B17788}"/>
              </a:ext>
            </a:extLst>
          </p:cNvPr>
          <p:cNvSpPr/>
          <p:nvPr/>
        </p:nvSpPr>
        <p:spPr>
          <a:xfrm>
            <a:off x="6693139" y="4420068"/>
            <a:ext cx="208800" cy="208800"/>
          </a:xfrm>
          <a:prstGeom prst="flowChartProcess">
            <a:avLst/>
          </a:prstGeom>
          <a:solidFill>
            <a:srgbClr val="CCBAD7"/>
          </a:solidFill>
          <a:ln w="9525">
            <a:noFill/>
          </a:ln>
          <a:effec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  <a:highlight>
                <a:srgbClr val="FF5050"/>
              </a:highlight>
              <a:latin typeface="Calibri"/>
            </a:endParaRPr>
          </a:p>
        </p:txBody>
      </p:sp>
      <p:sp>
        <p:nvSpPr>
          <p:cNvPr id="795" name="14 Cubo">
            <a:extLst>
              <a:ext uri="{FF2B5EF4-FFF2-40B4-BE49-F238E27FC236}">
                <a16:creationId xmlns:a16="http://schemas.microsoft.com/office/drawing/2014/main" id="{E5F3C0BA-93E5-4EE1-B8C5-504A989A996D}"/>
              </a:ext>
            </a:extLst>
          </p:cNvPr>
          <p:cNvSpPr/>
          <p:nvPr/>
        </p:nvSpPr>
        <p:spPr>
          <a:xfrm>
            <a:off x="6932526" y="4420068"/>
            <a:ext cx="208800" cy="208800"/>
          </a:xfrm>
          <a:prstGeom prst="flowChartProcess">
            <a:avLst/>
          </a:prstGeom>
          <a:solidFill>
            <a:srgbClr val="CCBAD7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200">
              <a:solidFill>
                <a:prstClr val="white"/>
              </a:solidFill>
              <a:highlight>
                <a:srgbClr val="FF5050"/>
              </a:highlight>
              <a:latin typeface="Calibri"/>
            </a:endParaRPr>
          </a:p>
        </p:txBody>
      </p:sp>
      <p:sp>
        <p:nvSpPr>
          <p:cNvPr id="796" name="14 Cubo">
            <a:extLst>
              <a:ext uri="{FF2B5EF4-FFF2-40B4-BE49-F238E27FC236}">
                <a16:creationId xmlns:a16="http://schemas.microsoft.com/office/drawing/2014/main" id="{5925A0B9-95CF-4B74-A353-4626CF1EA396}"/>
              </a:ext>
            </a:extLst>
          </p:cNvPr>
          <p:cNvSpPr/>
          <p:nvPr/>
        </p:nvSpPr>
        <p:spPr>
          <a:xfrm>
            <a:off x="7171912" y="4420068"/>
            <a:ext cx="208800" cy="208800"/>
          </a:xfrm>
          <a:prstGeom prst="flowChartProcess">
            <a:avLst/>
          </a:prstGeom>
          <a:solidFill>
            <a:srgbClr val="CCBAD7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97" name="14 Cubo">
            <a:extLst>
              <a:ext uri="{FF2B5EF4-FFF2-40B4-BE49-F238E27FC236}">
                <a16:creationId xmlns:a16="http://schemas.microsoft.com/office/drawing/2014/main" id="{A3855F9F-A1A1-42D0-9761-93F29A3F70AD}"/>
              </a:ext>
            </a:extLst>
          </p:cNvPr>
          <p:cNvSpPr/>
          <p:nvPr/>
        </p:nvSpPr>
        <p:spPr>
          <a:xfrm>
            <a:off x="7411292" y="4420068"/>
            <a:ext cx="208800" cy="208800"/>
          </a:xfrm>
          <a:prstGeom prst="flowChartProcess">
            <a:avLst/>
          </a:prstGeom>
          <a:solidFill>
            <a:srgbClr val="CCBAD7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98" name="14 Cubo">
            <a:extLst>
              <a:ext uri="{FF2B5EF4-FFF2-40B4-BE49-F238E27FC236}">
                <a16:creationId xmlns:a16="http://schemas.microsoft.com/office/drawing/2014/main" id="{69842A04-A7B5-4EE6-9AB5-24B6EFB66BCD}"/>
              </a:ext>
            </a:extLst>
          </p:cNvPr>
          <p:cNvSpPr/>
          <p:nvPr/>
        </p:nvSpPr>
        <p:spPr>
          <a:xfrm>
            <a:off x="5016867" y="4661885"/>
            <a:ext cx="208800" cy="208800"/>
          </a:xfrm>
          <a:prstGeom prst="flowChartProcess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99" name="14 Cubo">
            <a:extLst>
              <a:ext uri="{FF2B5EF4-FFF2-40B4-BE49-F238E27FC236}">
                <a16:creationId xmlns:a16="http://schemas.microsoft.com/office/drawing/2014/main" id="{391C1174-D4BE-49FE-9DEB-9F243BA81763}"/>
              </a:ext>
            </a:extLst>
          </p:cNvPr>
          <p:cNvSpPr/>
          <p:nvPr/>
        </p:nvSpPr>
        <p:spPr>
          <a:xfrm>
            <a:off x="5256222" y="4661885"/>
            <a:ext cx="208800" cy="208800"/>
          </a:xfrm>
          <a:prstGeom prst="flowChartProcess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00" name="14 Cubo">
            <a:extLst>
              <a:ext uri="{FF2B5EF4-FFF2-40B4-BE49-F238E27FC236}">
                <a16:creationId xmlns:a16="http://schemas.microsoft.com/office/drawing/2014/main" id="{140345D4-7A02-4279-8356-C410DE22AF94}"/>
              </a:ext>
            </a:extLst>
          </p:cNvPr>
          <p:cNvSpPr/>
          <p:nvPr/>
        </p:nvSpPr>
        <p:spPr>
          <a:xfrm>
            <a:off x="5495577" y="4661885"/>
            <a:ext cx="208800" cy="208800"/>
          </a:xfrm>
          <a:prstGeom prst="flowChartProcess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01" name="14 Cubo">
            <a:extLst>
              <a:ext uri="{FF2B5EF4-FFF2-40B4-BE49-F238E27FC236}">
                <a16:creationId xmlns:a16="http://schemas.microsoft.com/office/drawing/2014/main" id="{8311ACAB-A9D1-4A62-8427-C939D5D1D85E}"/>
              </a:ext>
            </a:extLst>
          </p:cNvPr>
          <p:cNvSpPr/>
          <p:nvPr/>
        </p:nvSpPr>
        <p:spPr>
          <a:xfrm>
            <a:off x="5734932" y="4661885"/>
            <a:ext cx="208800" cy="208800"/>
          </a:xfrm>
          <a:prstGeom prst="flowChartProcess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02" name="14 Cubo">
            <a:extLst>
              <a:ext uri="{FF2B5EF4-FFF2-40B4-BE49-F238E27FC236}">
                <a16:creationId xmlns:a16="http://schemas.microsoft.com/office/drawing/2014/main" id="{7B8CFB1B-476C-464D-BA1C-0F871AF7C819}"/>
              </a:ext>
            </a:extLst>
          </p:cNvPr>
          <p:cNvSpPr/>
          <p:nvPr/>
        </p:nvSpPr>
        <p:spPr>
          <a:xfrm>
            <a:off x="5974980" y="4661885"/>
            <a:ext cx="208800" cy="208800"/>
          </a:xfrm>
          <a:prstGeom prst="flowChartProcess">
            <a:avLst/>
          </a:prstGeom>
          <a:solidFill>
            <a:srgbClr val="CCBAD7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03" name="14 Cubo">
            <a:extLst>
              <a:ext uri="{FF2B5EF4-FFF2-40B4-BE49-F238E27FC236}">
                <a16:creationId xmlns:a16="http://schemas.microsoft.com/office/drawing/2014/main" id="{BA0D8CB7-A645-41C0-97E1-1B6AD2B6D5D3}"/>
              </a:ext>
            </a:extLst>
          </p:cNvPr>
          <p:cNvSpPr/>
          <p:nvPr/>
        </p:nvSpPr>
        <p:spPr>
          <a:xfrm>
            <a:off x="6214366" y="4661885"/>
            <a:ext cx="208800" cy="208800"/>
          </a:xfrm>
          <a:prstGeom prst="flowChartProcess">
            <a:avLst/>
          </a:prstGeom>
          <a:solidFill>
            <a:srgbClr val="CCBAD7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04" name="14 Cubo">
            <a:extLst>
              <a:ext uri="{FF2B5EF4-FFF2-40B4-BE49-F238E27FC236}">
                <a16:creationId xmlns:a16="http://schemas.microsoft.com/office/drawing/2014/main" id="{A4127F26-5328-444D-90BC-A7BCA7E507A9}"/>
              </a:ext>
            </a:extLst>
          </p:cNvPr>
          <p:cNvSpPr/>
          <p:nvPr/>
        </p:nvSpPr>
        <p:spPr>
          <a:xfrm>
            <a:off x="6453753" y="4661885"/>
            <a:ext cx="208800" cy="208800"/>
          </a:xfrm>
          <a:prstGeom prst="flowChartProcess">
            <a:avLst/>
          </a:prstGeom>
          <a:solidFill>
            <a:srgbClr val="CCBAD7"/>
          </a:solidFill>
          <a:ln w="9525">
            <a:noFill/>
          </a:ln>
          <a:effec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  <a:highlight>
                <a:srgbClr val="FF5050"/>
              </a:highlight>
              <a:latin typeface="Calibri"/>
            </a:endParaRPr>
          </a:p>
        </p:txBody>
      </p:sp>
      <p:sp>
        <p:nvSpPr>
          <p:cNvPr id="805" name="14 Cubo">
            <a:extLst>
              <a:ext uri="{FF2B5EF4-FFF2-40B4-BE49-F238E27FC236}">
                <a16:creationId xmlns:a16="http://schemas.microsoft.com/office/drawing/2014/main" id="{5B4E90DF-8354-4564-8E3B-44231D9DFD4F}"/>
              </a:ext>
            </a:extLst>
          </p:cNvPr>
          <p:cNvSpPr/>
          <p:nvPr/>
        </p:nvSpPr>
        <p:spPr>
          <a:xfrm>
            <a:off x="6693139" y="4661885"/>
            <a:ext cx="208800" cy="208800"/>
          </a:xfrm>
          <a:prstGeom prst="flowChartProcess">
            <a:avLst/>
          </a:prstGeom>
          <a:solidFill>
            <a:srgbClr val="CCBAD7"/>
          </a:solidFill>
          <a:ln w="9525">
            <a:noFill/>
          </a:ln>
          <a:effec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  <a:highlight>
                <a:srgbClr val="FF5050"/>
              </a:highlight>
              <a:latin typeface="Calibri"/>
            </a:endParaRPr>
          </a:p>
        </p:txBody>
      </p:sp>
      <p:sp>
        <p:nvSpPr>
          <p:cNvPr id="806" name="14 Cubo">
            <a:extLst>
              <a:ext uri="{FF2B5EF4-FFF2-40B4-BE49-F238E27FC236}">
                <a16:creationId xmlns:a16="http://schemas.microsoft.com/office/drawing/2014/main" id="{1871BDBF-AA02-4424-85E2-4E2DBCAD9098}"/>
              </a:ext>
            </a:extLst>
          </p:cNvPr>
          <p:cNvSpPr/>
          <p:nvPr/>
        </p:nvSpPr>
        <p:spPr>
          <a:xfrm>
            <a:off x="6932526" y="4661885"/>
            <a:ext cx="208800" cy="208800"/>
          </a:xfrm>
          <a:prstGeom prst="flowChartProcess">
            <a:avLst/>
          </a:prstGeom>
          <a:solidFill>
            <a:srgbClr val="CCBAD7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200">
              <a:solidFill>
                <a:prstClr val="white"/>
              </a:solidFill>
              <a:highlight>
                <a:srgbClr val="FF5050"/>
              </a:highlight>
              <a:latin typeface="Calibri"/>
            </a:endParaRPr>
          </a:p>
        </p:txBody>
      </p:sp>
      <p:sp>
        <p:nvSpPr>
          <p:cNvPr id="807" name="14 Cubo">
            <a:extLst>
              <a:ext uri="{FF2B5EF4-FFF2-40B4-BE49-F238E27FC236}">
                <a16:creationId xmlns:a16="http://schemas.microsoft.com/office/drawing/2014/main" id="{8FA9FA19-1FF6-4202-B4AC-5033AC60DEEE}"/>
              </a:ext>
            </a:extLst>
          </p:cNvPr>
          <p:cNvSpPr/>
          <p:nvPr/>
        </p:nvSpPr>
        <p:spPr>
          <a:xfrm>
            <a:off x="7171912" y="4661885"/>
            <a:ext cx="208800" cy="208800"/>
          </a:xfrm>
          <a:prstGeom prst="flowChartProcess">
            <a:avLst/>
          </a:prstGeom>
          <a:solidFill>
            <a:srgbClr val="CCBAD7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08" name="14 Cubo">
            <a:extLst>
              <a:ext uri="{FF2B5EF4-FFF2-40B4-BE49-F238E27FC236}">
                <a16:creationId xmlns:a16="http://schemas.microsoft.com/office/drawing/2014/main" id="{D14E3457-A394-426A-9ACF-978F1EE6A66B}"/>
              </a:ext>
            </a:extLst>
          </p:cNvPr>
          <p:cNvSpPr/>
          <p:nvPr/>
        </p:nvSpPr>
        <p:spPr>
          <a:xfrm>
            <a:off x="7411292" y="4661885"/>
            <a:ext cx="208800" cy="208800"/>
          </a:xfrm>
          <a:prstGeom prst="flowChartProcess">
            <a:avLst/>
          </a:prstGeom>
          <a:solidFill>
            <a:srgbClr val="CCBAD7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09" name="14 Cubo">
            <a:extLst>
              <a:ext uri="{FF2B5EF4-FFF2-40B4-BE49-F238E27FC236}">
                <a16:creationId xmlns:a16="http://schemas.microsoft.com/office/drawing/2014/main" id="{E154CCAA-0463-47D4-98CC-C97AC053E507}"/>
              </a:ext>
            </a:extLst>
          </p:cNvPr>
          <p:cNvSpPr/>
          <p:nvPr/>
        </p:nvSpPr>
        <p:spPr>
          <a:xfrm>
            <a:off x="5018001" y="3942912"/>
            <a:ext cx="208800" cy="208800"/>
          </a:xfrm>
          <a:prstGeom prst="flowChartProcess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10" name="14 Cubo">
            <a:extLst>
              <a:ext uri="{FF2B5EF4-FFF2-40B4-BE49-F238E27FC236}">
                <a16:creationId xmlns:a16="http://schemas.microsoft.com/office/drawing/2014/main" id="{500D2621-D53C-46A1-AB84-F004DC1F0B62}"/>
              </a:ext>
            </a:extLst>
          </p:cNvPr>
          <p:cNvSpPr/>
          <p:nvPr/>
        </p:nvSpPr>
        <p:spPr>
          <a:xfrm>
            <a:off x="5257419" y="3942912"/>
            <a:ext cx="208800" cy="208800"/>
          </a:xfrm>
          <a:prstGeom prst="flowChartProcess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11" name="14 Cubo">
            <a:extLst>
              <a:ext uri="{FF2B5EF4-FFF2-40B4-BE49-F238E27FC236}">
                <a16:creationId xmlns:a16="http://schemas.microsoft.com/office/drawing/2014/main" id="{6FC6F761-0343-489A-85DD-1F30C30FE393}"/>
              </a:ext>
            </a:extLst>
          </p:cNvPr>
          <p:cNvSpPr/>
          <p:nvPr/>
        </p:nvSpPr>
        <p:spPr>
          <a:xfrm>
            <a:off x="5495577" y="3942912"/>
            <a:ext cx="208800" cy="208800"/>
          </a:xfrm>
          <a:prstGeom prst="flowChartProcess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12" name="14 Cubo">
            <a:extLst>
              <a:ext uri="{FF2B5EF4-FFF2-40B4-BE49-F238E27FC236}">
                <a16:creationId xmlns:a16="http://schemas.microsoft.com/office/drawing/2014/main" id="{31B20153-63BB-45FA-B910-77904E4951FB}"/>
              </a:ext>
            </a:extLst>
          </p:cNvPr>
          <p:cNvSpPr/>
          <p:nvPr/>
        </p:nvSpPr>
        <p:spPr>
          <a:xfrm>
            <a:off x="5736255" y="3942912"/>
            <a:ext cx="208800" cy="208800"/>
          </a:xfrm>
          <a:prstGeom prst="flowChartProcess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13" name="14 Cubo">
            <a:extLst>
              <a:ext uri="{FF2B5EF4-FFF2-40B4-BE49-F238E27FC236}">
                <a16:creationId xmlns:a16="http://schemas.microsoft.com/office/drawing/2014/main" id="{0577F4D9-8E42-4033-81BD-7090C0AE990C}"/>
              </a:ext>
            </a:extLst>
          </p:cNvPr>
          <p:cNvSpPr/>
          <p:nvPr/>
        </p:nvSpPr>
        <p:spPr>
          <a:xfrm>
            <a:off x="5974980" y="3942912"/>
            <a:ext cx="208800" cy="208800"/>
          </a:xfrm>
          <a:prstGeom prst="flowChartProcess">
            <a:avLst/>
          </a:prstGeom>
          <a:solidFill>
            <a:srgbClr val="CCBAD7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14" name="14 Cubo">
            <a:extLst>
              <a:ext uri="{FF2B5EF4-FFF2-40B4-BE49-F238E27FC236}">
                <a16:creationId xmlns:a16="http://schemas.microsoft.com/office/drawing/2014/main" id="{208D5B76-D2FE-459C-AC6D-A3F6EB4A9C20}"/>
              </a:ext>
            </a:extLst>
          </p:cNvPr>
          <p:cNvSpPr/>
          <p:nvPr/>
        </p:nvSpPr>
        <p:spPr>
          <a:xfrm>
            <a:off x="6214366" y="3942912"/>
            <a:ext cx="208800" cy="208800"/>
          </a:xfrm>
          <a:prstGeom prst="flowChartProcess">
            <a:avLst/>
          </a:prstGeom>
          <a:solidFill>
            <a:srgbClr val="CCBAD7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15" name="14 Cubo">
            <a:extLst>
              <a:ext uri="{FF2B5EF4-FFF2-40B4-BE49-F238E27FC236}">
                <a16:creationId xmlns:a16="http://schemas.microsoft.com/office/drawing/2014/main" id="{C0860044-8D92-44AE-B495-D8CA6E3EC13E}"/>
              </a:ext>
            </a:extLst>
          </p:cNvPr>
          <p:cNvSpPr/>
          <p:nvPr/>
        </p:nvSpPr>
        <p:spPr>
          <a:xfrm>
            <a:off x="6453753" y="3942912"/>
            <a:ext cx="208800" cy="208800"/>
          </a:xfrm>
          <a:prstGeom prst="flowChartProcess">
            <a:avLst/>
          </a:prstGeom>
          <a:solidFill>
            <a:srgbClr val="CCBAD7"/>
          </a:solidFill>
          <a:ln w="9525">
            <a:noFill/>
          </a:ln>
          <a:effec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  <a:highlight>
                <a:srgbClr val="FF5050"/>
              </a:highlight>
              <a:latin typeface="Calibri"/>
            </a:endParaRPr>
          </a:p>
        </p:txBody>
      </p:sp>
      <p:sp>
        <p:nvSpPr>
          <p:cNvPr id="816" name="14 Cubo">
            <a:extLst>
              <a:ext uri="{FF2B5EF4-FFF2-40B4-BE49-F238E27FC236}">
                <a16:creationId xmlns:a16="http://schemas.microsoft.com/office/drawing/2014/main" id="{8AD42C70-B8C8-45BD-92BE-682025ACAA09}"/>
              </a:ext>
            </a:extLst>
          </p:cNvPr>
          <p:cNvSpPr/>
          <p:nvPr/>
        </p:nvSpPr>
        <p:spPr>
          <a:xfrm>
            <a:off x="6693139" y="3942912"/>
            <a:ext cx="208800" cy="208800"/>
          </a:xfrm>
          <a:prstGeom prst="flowChartProcess">
            <a:avLst/>
          </a:prstGeom>
          <a:solidFill>
            <a:srgbClr val="CCBAD7"/>
          </a:solidFill>
          <a:ln w="9525">
            <a:noFill/>
          </a:ln>
          <a:effec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  <a:highlight>
                <a:srgbClr val="FF5050"/>
              </a:highlight>
              <a:latin typeface="Calibri"/>
            </a:endParaRPr>
          </a:p>
        </p:txBody>
      </p:sp>
      <p:sp>
        <p:nvSpPr>
          <p:cNvPr id="817" name="14 Cubo">
            <a:extLst>
              <a:ext uri="{FF2B5EF4-FFF2-40B4-BE49-F238E27FC236}">
                <a16:creationId xmlns:a16="http://schemas.microsoft.com/office/drawing/2014/main" id="{E8C40980-0E24-4D06-8F37-C1D18E12C2D0}"/>
              </a:ext>
            </a:extLst>
          </p:cNvPr>
          <p:cNvSpPr/>
          <p:nvPr/>
        </p:nvSpPr>
        <p:spPr>
          <a:xfrm>
            <a:off x="6932526" y="3942912"/>
            <a:ext cx="208800" cy="208800"/>
          </a:xfrm>
          <a:prstGeom prst="flowChartProcess">
            <a:avLst/>
          </a:prstGeom>
          <a:solidFill>
            <a:srgbClr val="CCBAD7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200">
              <a:solidFill>
                <a:prstClr val="white"/>
              </a:solidFill>
              <a:highlight>
                <a:srgbClr val="FF5050"/>
              </a:highlight>
              <a:latin typeface="Calibri"/>
            </a:endParaRPr>
          </a:p>
        </p:txBody>
      </p:sp>
      <p:sp>
        <p:nvSpPr>
          <p:cNvPr id="818" name="14 Cubo">
            <a:extLst>
              <a:ext uri="{FF2B5EF4-FFF2-40B4-BE49-F238E27FC236}">
                <a16:creationId xmlns:a16="http://schemas.microsoft.com/office/drawing/2014/main" id="{46A3858C-E34F-428B-BC4C-94641F82B0B6}"/>
              </a:ext>
            </a:extLst>
          </p:cNvPr>
          <p:cNvSpPr/>
          <p:nvPr/>
        </p:nvSpPr>
        <p:spPr>
          <a:xfrm>
            <a:off x="7171912" y="3942912"/>
            <a:ext cx="208800" cy="208800"/>
          </a:xfrm>
          <a:prstGeom prst="flowChartProcess">
            <a:avLst/>
          </a:prstGeom>
          <a:solidFill>
            <a:srgbClr val="CCBAD7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19" name="14 Cubo">
            <a:extLst>
              <a:ext uri="{FF2B5EF4-FFF2-40B4-BE49-F238E27FC236}">
                <a16:creationId xmlns:a16="http://schemas.microsoft.com/office/drawing/2014/main" id="{0923909D-3131-4E75-8F07-72FDE250E2D4}"/>
              </a:ext>
            </a:extLst>
          </p:cNvPr>
          <p:cNvSpPr/>
          <p:nvPr/>
        </p:nvSpPr>
        <p:spPr>
          <a:xfrm>
            <a:off x="7411292" y="3942912"/>
            <a:ext cx="208800" cy="208800"/>
          </a:xfrm>
          <a:prstGeom prst="flowChartProcess">
            <a:avLst/>
          </a:prstGeom>
          <a:solidFill>
            <a:srgbClr val="CCBAD7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20" name="14 Cubo">
            <a:extLst>
              <a:ext uri="{FF2B5EF4-FFF2-40B4-BE49-F238E27FC236}">
                <a16:creationId xmlns:a16="http://schemas.microsoft.com/office/drawing/2014/main" id="{A4831EEB-DC6C-46D2-86D0-6B5BAA34645E}"/>
              </a:ext>
            </a:extLst>
          </p:cNvPr>
          <p:cNvSpPr/>
          <p:nvPr/>
        </p:nvSpPr>
        <p:spPr>
          <a:xfrm>
            <a:off x="5016867" y="4178249"/>
            <a:ext cx="208800" cy="208800"/>
          </a:xfrm>
          <a:prstGeom prst="flowChartProcess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21" name="14 Cubo">
            <a:extLst>
              <a:ext uri="{FF2B5EF4-FFF2-40B4-BE49-F238E27FC236}">
                <a16:creationId xmlns:a16="http://schemas.microsoft.com/office/drawing/2014/main" id="{E277EFE7-1568-4501-9B33-0BBE23771AB2}"/>
              </a:ext>
            </a:extLst>
          </p:cNvPr>
          <p:cNvSpPr/>
          <p:nvPr/>
        </p:nvSpPr>
        <p:spPr>
          <a:xfrm>
            <a:off x="5256222" y="4178249"/>
            <a:ext cx="208800" cy="208800"/>
          </a:xfrm>
          <a:prstGeom prst="flowChartProcess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22" name="14 Cubo">
            <a:extLst>
              <a:ext uri="{FF2B5EF4-FFF2-40B4-BE49-F238E27FC236}">
                <a16:creationId xmlns:a16="http://schemas.microsoft.com/office/drawing/2014/main" id="{AE9F048A-287B-4276-BBDA-B7881D127EC9}"/>
              </a:ext>
            </a:extLst>
          </p:cNvPr>
          <p:cNvSpPr/>
          <p:nvPr/>
        </p:nvSpPr>
        <p:spPr>
          <a:xfrm>
            <a:off x="5495577" y="4178249"/>
            <a:ext cx="208800" cy="208800"/>
          </a:xfrm>
          <a:prstGeom prst="flowChartProcess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23" name="14 Cubo">
            <a:extLst>
              <a:ext uri="{FF2B5EF4-FFF2-40B4-BE49-F238E27FC236}">
                <a16:creationId xmlns:a16="http://schemas.microsoft.com/office/drawing/2014/main" id="{FA62EBF7-01D8-48D4-9414-F558E9C6B5E8}"/>
              </a:ext>
            </a:extLst>
          </p:cNvPr>
          <p:cNvSpPr/>
          <p:nvPr/>
        </p:nvSpPr>
        <p:spPr>
          <a:xfrm>
            <a:off x="5734932" y="4178249"/>
            <a:ext cx="208800" cy="208800"/>
          </a:xfrm>
          <a:prstGeom prst="flowChartProcess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24" name="14 Cubo">
            <a:extLst>
              <a:ext uri="{FF2B5EF4-FFF2-40B4-BE49-F238E27FC236}">
                <a16:creationId xmlns:a16="http://schemas.microsoft.com/office/drawing/2014/main" id="{FF28B5C3-D6E4-46C3-9C67-2DDFDA6F89EE}"/>
              </a:ext>
            </a:extLst>
          </p:cNvPr>
          <p:cNvSpPr/>
          <p:nvPr/>
        </p:nvSpPr>
        <p:spPr>
          <a:xfrm>
            <a:off x="5974980" y="4178249"/>
            <a:ext cx="208800" cy="208800"/>
          </a:xfrm>
          <a:prstGeom prst="flowChartProcess">
            <a:avLst/>
          </a:prstGeom>
          <a:solidFill>
            <a:srgbClr val="CCBAD7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25" name="14 Cubo">
            <a:extLst>
              <a:ext uri="{FF2B5EF4-FFF2-40B4-BE49-F238E27FC236}">
                <a16:creationId xmlns:a16="http://schemas.microsoft.com/office/drawing/2014/main" id="{9C4055A0-9C85-4818-A0D6-A5FFB3A5CA8E}"/>
              </a:ext>
            </a:extLst>
          </p:cNvPr>
          <p:cNvSpPr/>
          <p:nvPr/>
        </p:nvSpPr>
        <p:spPr>
          <a:xfrm>
            <a:off x="6214366" y="4178249"/>
            <a:ext cx="208800" cy="208800"/>
          </a:xfrm>
          <a:prstGeom prst="flowChartProcess">
            <a:avLst/>
          </a:prstGeom>
          <a:solidFill>
            <a:srgbClr val="CCBAD7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26" name="14 Cubo">
            <a:extLst>
              <a:ext uri="{FF2B5EF4-FFF2-40B4-BE49-F238E27FC236}">
                <a16:creationId xmlns:a16="http://schemas.microsoft.com/office/drawing/2014/main" id="{53DBFA47-D09C-44C5-8926-CFD9C09BA7EA}"/>
              </a:ext>
            </a:extLst>
          </p:cNvPr>
          <p:cNvSpPr/>
          <p:nvPr/>
        </p:nvSpPr>
        <p:spPr>
          <a:xfrm>
            <a:off x="6453753" y="4178249"/>
            <a:ext cx="208800" cy="208800"/>
          </a:xfrm>
          <a:prstGeom prst="flowChartProcess">
            <a:avLst/>
          </a:prstGeom>
          <a:solidFill>
            <a:srgbClr val="CCBAD7"/>
          </a:solidFill>
          <a:ln w="9525">
            <a:noFill/>
          </a:ln>
          <a:effec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  <a:highlight>
                <a:srgbClr val="FF5050"/>
              </a:highlight>
              <a:latin typeface="Calibri"/>
            </a:endParaRPr>
          </a:p>
        </p:txBody>
      </p:sp>
      <p:sp>
        <p:nvSpPr>
          <p:cNvPr id="827" name="14 Cubo">
            <a:extLst>
              <a:ext uri="{FF2B5EF4-FFF2-40B4-BE49-F238E27FC236}">
                <a16:creationId xmlns:a16="http://schemas.microsoft.com/office/drawing/2014/main" id="{AE7A79B2-4E67-4005-B899-2189B6302DF8}"/>
              </a:ext>
            </a:extLst>
          </p:cNvPr>
          <p:cNvSpPr/>
          <p:nvPr/>
        </p:nvSpPr>
        <p:spPr>
          <a:xfrm>
            <a:off x="6693139" y="4178249"/>
            <a:ext cx="208800" cy="208800"/>
          </a:xfrm>
          <a:prstGeom prst="flowChartProcess">
            <a:avLst/>
          </a:prstGeom>
          <a:solidFill>
            <a:srgbClr val="CCBAD7"/>
          </a:solidFill>
          <a:ln w="9525">
            <a:noFill/>
          </a:ln>
          <a:effec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  <a:highlight>
                <a:srgbClr val="FF5050"/>
              </a:highlight>
              <a:latin typeface="Calibri"/>
            </a:endParaRPr>
          </a:p>
        </p:txBody>
      </p:sp>
      <p:sp>
        <p:nvSpPr>
          <p:cNvPr id="828" name="14 Cubo">
            <a:extLst>
              <a:ext uri="{FF2B5EF4-FFF2-40B4-BE49-F238E27FC236}">
                <a16:creationId xmlns:a16="http://schemas.microsoft.com/office/drawing/2014/main" id="{B8E51439-9080-4835-8AFE-9116A0ACDE94}"/>
              </a:ext>
            </a:extLst>
          </p:cNvPr>
          <p:cNvSpPr/>
          <p:nvPr/>
        </p:nvSpPr>
        <p:spPr>
          <a:xfrm>
            <a:off x="6932526" y="4178249"/>
            <a:ext cx="208800" cy="208800"/>
          </a:xfrm>
          <a:prstGeom prst="flowChartProcess">
            <a:avLst/>
          </a:prstGeom>
          <a:solidFill>
            <a:srgbClr val="CCBAD7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200">
              <a:solidFill>
                <a:prstClr val="white"/>
              </a:solidFill>
              <a:highlight>
                <a:srgbClr val="FF5050"/>
              </a:highlight>
              <a:latin typeface="Calibri"/>
            </a:endParaRPr>
          </a:p>
        </p:txBody>
      </p:sp>
      <p:sp>
        <p:nvSpPr>
          <p:cNvPr id="829" name="14 Cubo">
            <a:extLst>
              <a:ext uri="{FF2B5EF4-FFF2-40B4-BE49-F238E27FC236}">
                <a16:creationId xmlns:a16="http://schemas.microsoft.com/office/drawing/2014/main" id="{64CA64C6-7E96-4A12-8D39-37C037E65ABF}"/>
              </a:ext>
            </a:extLst>
          </p:cNvPr>
          <p:cNvSpPr/>
          <p:nvPr/>
        </p:nvSpPr>
        <p:spPr>
          <a:xfrm>
            <a:off x="7171912" y="4178249"/>
            <a:ext cx="208800" cy="208800"/>
          </a:xfrm>
          <a:prstGeom prst="flowChartProcess">
            <a:avLst/>
          </a:prstGeom>
          <a:solidFill>
            <a:srgbClr val="CCBAD7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30" name="14 Cubo">
            <a:extLst>
              <a:ext uri="{FF2B5EF4-FFF2-40B4-BE49-F238E27FC236}">
                <a16:creationId xmlns:a16="http://schemas.microsoft.com/office/drawing/2014/main" id="{BADBA61B-C45E-4DFF-B3E4-EC0186D73185}"/>
              </a:ext>
            </a:extLst>
          </p:cNvPr>
          <p:cNvSpPr/>
          <p:nvPr/>
        </p:nvSpPr>
        <p:spPr>
          <a:xfrm>
            <a:off x="7411292" y="4178249"/>
            <a:ext cx="208800" cy="208800"/>
          </a:xfrm>
          <a:prstGeom prst="flowChartProcess">
            <a:avLst/>
          </a:prstGeom>
          <a:solidFill>
            <a:srgbClr val="CCBAD7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31" name="14 Cubo">
            <a:extLst>
              <a:ext uri="{FF2B5EF4-FFF2-40B4-BE49-F238E27FC236}">
                <a16:creationId xmlns:a16="http://schemas.microsoft.com/office/drawing/2014/main" id="{5A4D5C77-E42C-4888-807C-B7DC0B040E61}"/>
              </a:ext>
            </a:extLst>
          </p:cNvPr>
          <p:cNvSpPr/>
          <p:nvPr/>
        </p:nvSpPr>
        <p:spPr>
          <a:xfrm>
            <a:off x="2144607" y="2744629"/>
            <a:ext cx="208800" cy="208800"/>
          </a:xfrm>
          <a:prstGeom prst="flowChartProcess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2" name="14 Cubo">
            <a:extLst>
              <a:ext uri="{FF2B5EF4-FFF2-40B4-BE49-F238E27FC236}">
                <a16:creationId xmlns:a16="http://schemas.microsoft.com/office/drawing/2014/main" id="{F94FBEA9-8313-46F7-ADAB-72721AC01EB4}"/>
              </a:ext>
            </a:extLst>
          </p:cNvPr>
          <p:cNvSpPr/>
          <p:nvPr/>
        </p:nvSpPr>
        <p:spPr>
          <a:xfrm>
            <a:off x="2144607" y="2984286"/>
            <a:ext cx="208800" cy="208800"/>
          </a:xfrm>
          <a:prstGeom prst="flowChartProcess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3" name="14 Cubo">
            <a:extLst>
              <a:ext uri="{FF2B5EF4-FFF2-40B4-BE49-F238E27FC236}">
                <a16:creationId xmlns:a16="http://schemas.microsoft.com/office/drawing/2014/main" id="{8A830892-38F4-4C8C-B73C-1CADA28A6B18}"/>
              </a:ext>
            </a:extLst>
          </p:cNvPr>
          <p:cNvSpPr/>
          <p:nvPr/>
        </p:nvSpPr>
        <p:spPr>
          <a:xfrm>
            <a:off x="2144607" y="3223943"/>
            <a:ext cx="208800" cy="208800"/>
          </a:xfrm>
          <a:prstGeom prst="flowChartProcess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4" name="14 Cubo">
            <a:extLst>
              <a:ext uri="{FF2B5EF4-FFF2-40B4-BE49-F238E27FC236}">
                <a16:creationId xmlns:a16="http://schemas.microsoft.com/office/drawing/2014/main" id="{8F8BBF6D-0000-4696-8FD4-2AF6984A8F6F}"/>
              </a:ext>
            </a:extLst>
          </p:cNvPr>
          <p:cNvSpPr/>
          <p:nvPr/>
        </p:nvSpPr>
        <p:spPr>
          <a:xfrm>
            <a:off x="2144607" y="3463600"/>
            <a:ext cx="208800" cy="208800"/>
          </a:xfrm>
          <a:prstGeom prst="flowChartProcess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5" name="14 Cubo">
            <a:extLst>
              <a:ext uri="{FF2B5EF4-FFF2-40B4-BE49-F238E27FC236}">
                <a16:creationId xmlns:a16="http://schemas.microsoft.com/office/drawing/2014/main" id="{DCE1F04A-7567-4190-820D-6B5157E870DF}"/>
              </a:ext>
            </a:extLst>
          </p:cNvPr>
          <p:cNvSpPr/>
          <p:nvPr/>
        </p:nvSpPr>
        <p:spPr>
          <a:xfrm>
            <a:off x="2144607" y="3703257"/>
            <a:ext cx="208800" cy="208800"/>
          </a:xfrm>
          <a:prstGeom prst="flowChartProcess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6" name="14 Cubo">
            <a:extLst>
              <a:ext uri="{FF2B5EF4-FFF2-40B4-BE49-F238E27FC236}">
                <a16:creationId xmlns:a16="http://schemas.microsoft.com/office/drawing/2014/main" id="{2698A757-E911-4D84-B348-1E8053491119}"/>
              </a:ext>
            </a:extLst>
          </p:cNvPr>
          <p:cNvSpPr/>
          <p:nvPr/>
        </p:nvSpPr>
        <p:spPr>
          <a:xfrm>
            <a:off x="2144607" y="4420068"/>
            <a:ext cx="208800" cy="208800"/>
          </a:xfrm>
          <a:prstGeom prst="flowChartProcess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37" name="14 Cubo">
            <a:extLst>
              <a:ext uri="{FF2B5EF4-FFF2-40B4-BE49-F238E27FC236}">
                <a16:creationId xmlns:a16="http://schemas.microsoft.com/office/drawing/2014/main" id="{11191B20-A732-4ED3-84DD-08063B05E3A2}"/>
              </a:ext>
            </a:extLst>
          </p:cNvPr>
          <p:cNvSpPr/>
          <p:nvPr/>
        </p:nvSpPr>
        <p:spPr>
          <a:xfrm>
            <a:off x="2144607" y="4661885"/>
            <a:ext cx="208800" cy="208800"/>
          </a:xfrm>
          <a:prstGeom prst="flowChartProcess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8" name="14 Cubo">
            <a:extLst>
              <a:ext uri="{FF2B5EF4-FFF2-40B4-BE49-F238E27FC236}">
                <a16:creationId xmlns:a16="http://schemas.microsoft.com/office/drawing/2014/main" id="{1E920483-4C69-4B7C-BCD3-9D2AA9967D1F}"/>
              </a:ext>
            </a:extLst>
          </p:cNvPr>
          <p:cNvSpPr/>
          <p:nvPr/>
        </p:nvSpPr>
        <p:spPr>
          <a:xfrm>
            <a:off x="2144607" y="3942912"/>
            <a:ext cx="208800" cy="208800"/>
          </a:xfrm>
          <a:prstGeom prst="flowChartProcess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9" name="14 Cubo">
            <a:extLst>
              <a:ext uri="{FF2B5EF4-FFF2-40B4-BE49-F238E27FC236}">
                <a16:creationId xmlns:a16="http://schemas.microsoft.com/office/drawing/2014/main" id="{246B8D56-0C1E-4018-8614-3F20AD709586}"/>
              </a:ext>
            </a:extLst>
          </p:cNvPr>
          <p:cNvSpPr/>
          <p:nvPr/>
        </p:nvSpPr>
        <p:spPr>
          <a:xfrm>
            <a:off x="2144607" y="4178249"/>
            <a:ext cx="208800" cy="208800"/>
          </a:xfrm>
          <a:prstGeom prst="flowChartProcess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0" name="14 Cubo">
            <a:extLst>
              <a:ext uri="{FF2B5EF4-FFF2-40B4-BE49-F238E27FC236}">
                <a16:creationId xmlns:a16="http://schemas.microsoft.com/office/drawing/2014/main" id="{EE3FF107-4343-4F0A-8F7B-445781DAEC9D}"/>
              </a:ext>
            </a:extLst>
          </p:cNvPr>
          <p:cNvSpPr/>
          <p:nvPr/>
        </p:nvSpPr>
        <p:spPr>
          <a:xfrm>
            <a:off x="7651605" y="2744629"/>
            <a:ext cx="208800" cy="208800"/>
          </a:xfrm>
          <a:prstGeom prst="flowChartProcess">
            <a:avLst/>
          </a:prstGeom>
          <a:solidFill>
            <a:srgbClr val="7030A0"/>
          </a:solidFill>
          <a:ln w="9525">
            <a:noFill/>
          </a:ln>
          <a:effec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41" name="14 Cubo">
            <a:extLst>
              <a:ext uri="{FF2B5EF4-FFF2-40B4-BE49-F238E27FC236}">
                <a16:creationId xmlns:a16="http://schemas.microsoft.com/office/drawing/2014/main" id="{31AE4CD5-6390-4DCA-AC39-484327BE118D}"/>
              </a:ext>
            </a:extLst>
          </p:cNvPr>
          <p:cNvSpPr/>
          <p:nvPr/>
        </p:nvSpPr>
        <p:spPr>
          <a:xfrm>
            <a:off x="7651605" y="2984286"/>
            <a:ext cx="208800" cy="208800"/>
          </a:xfrm>
          <a:prstGeom prst="flowChartProcess">
            <a:avLst/>
          </a:prstGeom>
          <a:solidFill>
            <a:srgbClr val="7030A0"/>
          </a:solidFill>
          <a:ln w="9525">
            <a:noFill/>
          </a:ln>
          <a:effec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42" name="14 Cubo">
            <a:extLst>
              <a:ext uri="{FF2B5EF4-FFF2-40B4-BE49-F238E27FC236}">
                <a16:creationId xmlns:a16="http://schemas.microsoft.com/office/drawing/2014/main" id="{AE5CFF0F-C4E5-45ED-B264-D1C2DDF0B131}"/>
              </a:ext>
            </a:extLst>
          </p:cNvPr>
          <p:cNvSpPr/>
          <p:nvPr/>
        </p:nvSpPr>
        <p:spPr>
          <a:xfrm>
            <a:off x="7651605" y="3463600"/>
            <a:ext cx="208800" cy="208800"/>
          </a:xfrm>
          <a:prstGeom prst="flowChartProcess">
            <a:avLst/>
          </a:prstGeom>
          <a:solidFill>
            <a:srgbClr val="7030A0"/>
          </a:solidFill>
          <a:ln w="9525">
            <a:noFill/>
          </a:ln>
          <a:effec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43" name="14 Cubo">
            <a:extLst>
              <a:ext uri="{FF2B5EF4-FFF2-40B4-BE49-F238E27FC236}">
                <a16:creationId xmlns:a16="http://schemas.microsoft.com/office/drawing/2014/main" id="{B2463892-EC22-4ECE-958E-8A1CA76543A5}"/>
              </a:ext>
            </a:extLst>
          </p:cNvPr>
          <p:cNvSpPr/>
          <p:nvPr/>
        </p:nvSpPr>
        <p:spPr>
          <a:xfrm>
            <a:off x="7651605" y="3223943"/>
            <a:ext cx="208800" cy="208800"/>
          </a:xfrm>
          <a:prstGeom prst="flowChartProcess">
            <a:avLst/>
          </a:prstGeom>
          <a:solidFill>
            <a:srgbClr val="7030A0"/>
          </a:solidFill>
          <a:ln w="9525">
            <a:noFill/>
          </a:ln>
          <a:effec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45" name="14 Cubo">
            <a:extLst>
              <a:ext uri="{FF2B5EF4-FFF2-40B4-BE49-F238E27FC236}">
                <a16:creationId xmlns:a16="http://schemas.microsoft.com/office/drawing/2014/main" id="{21DB38AF-0E16-42F8-8D8A-D61994524681}"/>
              </a:ext>
            </a:extLst>
          </p:cNvPr>
          <p:cNvSpPr/>
          <p:nvPr/>
        </p:nvSpPr>
        <p:spPr>
          <a:xfrm>
            <a:off x="7651605" y="3703257"/>
            <a:ext cx="208800" cy="208800"/>
          </a:xfrm>
          <a:prstGeom prst="flowChartProcess">
            <a:avLst/>
          </a:prstGeom>
          <a:solidFill>
            <a:srgbClr val="7030A0"/>
          </a:solidFill>
          <a:ln w="9525">
            <a:noFill/>
          </a:ln>
          <a:effec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46" name="14 Cubo">
            <a:extLst>
              <a:ext uri="{FF2B5EF4-FFF2-40B4-BE49-F238E27FC236}">
                <a16:creationId xmlns:a16="http://schemas.microsoft.com/office/drawing/2014/main" id="{65790BD4-8771-4226-8C37-ED2F48001900}"/>
              </a:ext>
            </a:extLst>
          </p:cNvPr>
          <p:cNvSpPr/>
          <p:nvPr/>
        </p:nvSpPr>
        <p:spPr>
          <a:xfrm>
            <a:off x="7651605" y="3942912"/>
            <a:ext cx="208800" cy="208800"/>
          </a:xfrm>
          <a:prstGeom prst="flowChartProcess">
            <a:avLst/>
          </a:prstGeom>
          <a:solidFill>
            <a:srgbClr val="7030A0"/>
          </a:solidFill>
          <a:ln w="9525">
            <a:noFill/>
          </a:ln>
          <a:effec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47" name="14 Cubo">
            <a:extLst>
              <a:ext uri="{FF2B5EF4-FFF2-40B4-BE49-F238E27FC236}">
                <a16:creationId xmlns:a16="http://schemas.microsoft.com/office/drawing/2014/main" id="{310DB360-B9E9-4A98-83B0-1A1492DB41CA}"/>
              </a:ext>
            </a:extLst>
          </p:cNvPr>
          <p:cNvSpPr/>
          <p:nvPr/>
        </p:nvSpPr>
        <p:spPr>
          <a:xfrm>
            <a:off x="11452132" y="2984286"/>
            <a:ext cx="208800" cy="208800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6" name="14 Cubo">
            <a:extLst>
              <a:ext uri="{FF2B5EF4-FFF2-40B4-BE49-F238E27FC236}">
                <a16:creationId xmlns:a16="http://schemas.microsoft.com/office/drawing/2014/main" id="{0B7D86D7-7ABC-4926-A8C3-15507F5E836D}"/>
              </a:ext>
            </a:extLst>
          </p:cNvPr>
          <p:cNvSpPr/>
          <p:nvPr/>
        </p:nvSpPr>
        <p:spPr>
          <a:xfrm>
            <a:off x="11216775" y="3942912"/>
            <a:ext cx="208800" cy="208800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4" name="14 Cubo">
            <a:extLst>
              <a:ext uri="{FF2B5EF4-FFF2-40B4-BE49-F238E27FC236}">
                <a16:creationId xmlns:a16="http://schemas.microsoft.com/office/drawing/2014/main" id="{62CD187E-50C0-4A41-B894-6BAE60A49088}"/>
              </a:ext>
            </a:extLst>
          </p:cNvPr>
          <p:cNvSpPr/>
          <p:nvPr/>
        </p:nvSpPr>
        <p:spPr>
          <a:xfrm>
            <a:off x="2144607" y="2504972"/>
            <a:ext cx="72000" cy="208800"/>
          </a:xfrm>
          <a:prstGeom prst="flowChartProcess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</a:endParaRPr>
          </a:p>
        </p:txBody>
      </p:sp>
      <p:sp>
        <p:nvSpPr>
          <p:cNvPr id="422" name="14 Cubo">
            <a:extLst>
              <a:ext uri="{FF2B5EF4-FFF2-40B4-BE49-F238E27FC236}">
                <a16:creationId xmlns:a16="http://schemas.microsoft.com/office/drawing/2014/main" id="{83F4656E-1A11-4EBE-A1CC-8D5D7379087F}"/>
              </a:ext>
            </a:extLst>
          </p:cNvPr>
          <p:cNvSpPr/>
          <p:nvPr/>
        </p:nvSpPr>
        <p:spPr>
          <a:xfrm>
            <a:off x="2627821" y="4178249"/>
            <a:ext cx="165600" cy="208800"/>
          </a:xfrm>
          <a:prstGeom prst="flowChartProcess">
            <a:avLst/>
          </a:prstGeom>
          <a:solidFill>
            <a:schemeClr val="bg2"/>
          </a:solidFill>
          <a:ln w="9525"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6" name="14 Cubo">
            <a:extLst>
              <a:ext uri="{FF2B5EF4-FFF2-40B4-BE49-F238E27FC236}">
                <a16:creationId xmlns:a16="http://schemas.microsoft.com/office/drawing/2014/main" id="{AB690A91-A03D-4DD7-AE84-0F1765ACCE3C}"/>
              </a:ext>
            </a:extLst>
          </p:cNvPr>
          <p:cNvSpPr/>
          <p:nvPr/>
        </p:nvSpPr>
        <p:spPr>
          <a:xfrm>
            <a:off x="3403035" y="5046296"/>
            <a:ext cx="208800" cy="208800"/>
          </a:xfrm>
          <a:prstGeom prst="flowChartProcess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9" name="Rectángulo 428">
            <a:extLst>
              <a:ext uri="{FF2B5EF4-FFF2-40B4-BE49-F238E27FC236}">
                <a16:creationId xmlns:a16="http://schemas.microsoft.com/office/drawing/2014/main" id="{7388F559-3C90-41D1-942A-EC860D04A460}"/>
              </a:ext>
            </a:extLst>
          </p:cNvPr>
          <p:cNvSpPr/>
          <p:nvPr/>
        </p:nvSpPr>
        <p:spPr>
          <a:xfrm>
            <a:off x="3602999" y="4841326"/>
            <a:ext cx="3677659" cy="1338828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fontAlgn="ctr">
              <a:lnSpc>
                <a:spcPct val="150000"/>
              </a:lnSpc>
            </a:pPr>
            <a:r>
              <a:rPr lang="es-MX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Asignaciones Pemex:  133.7 </a:t>
            </a:r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(63.8%)</a:t>
            </a:r>
          </a:p>
          <a:p>
            <a:pPr fontAlgn="ctr">
              <a:lnSpc>
                <a:spcPct val="150000"/>
              </a:lnSpc>
            </a:pPr>
            <a:r>
              <a:rPr lang="es-MX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Estado: 66.3 </a:t>
            </a:r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(31.6%)</a:t>
            </a:r>
          </a:p>
          <a:p>
            <a:pPr fontAlgn="ctr">
              <a:lnSpc>
                <a:spcPct val="150000"/>
              </a:lnSpc>
            </a:pPr>
            <a:r>
              <a:rPr lang="es-MX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Contratos: 9.5</a:t>
            </a:r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(4.5%)</a:t>
            </a:r>
          </a:p>
        </p:txBody>
      </p:sp>
      <p:sp>
        <p:nvSpPr>
          <p:cNvPr id="430" name="14 Cubo">
            <a:extLst>
              <a:ext uri="{FF2B5EF4-FFF2-40B4-BE49-F238E27FC236}">
                <a16:creationId xmlns:a16="http://schemas.microsoft.com/office/drawing/2014/main" id="{F18C16CF-B007-4D01-96A5-03CFF5045C92}"/>
              </a:ext>
            </a:extLst>
          </p:cNvPr>
          <p:cNvSpPr/>
          <p:nvPr/>
        </p:nvSpPr>
        <p:spPr>
          <a:xfrm>
            <a:off x="3403035" y="5475667"/>
            <a:ext cx="208800" cy="208800"/>
          </a:xfrm>
          <a:prstGeom prst="flowChartProcess">
            <a:avLst/>
          </a:prstGeom>
          <a:solidFill>
            <a:srgbClr val="CCBAD7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0" name="14 Cubo">
            <a:extLst>
              <a:ext uri="{FF2B5EF4-FFF2-40B4-BE49-F238E27FC236}">
                <a16:creationId xmlns:a16="http://schemas.microsoft.com/office/drawing/2014/main" id="{0B039CDE-FF54-4CE8-96B0-14002A32DC5E}"/>
              </a:ext>
            </a:extLst>
          </p:cNvPr>
          <p:cNvSpPr/>
          <p:nvPr/>
        </p:nvSpPr>
        <p:spPr>
          <a:xfrm>
            <a:off x="3403035" y="5905038"/>
            <a:ext cx="208800" cy="208800"/>
          </a:xfrm>
          <a:prstGeom prst="flowChartProcess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0" name="14 Cubo">
            <a:extLst>
              <a:ext uri="{FF2B5EF4-FFF2-40B4-BE49-F238E27FC236}">
                <a16:creationId xmlns:a16="http://schemas.microsoft.com/office/drawing/2014/main" id="{8577DBD2-4C5D-43FF-AD64-9328658D43E5}"/>
              </a:ext>
            </a:extLst>
          </p:cNvPr>
          <p:cNvSpPr/>
          <p:nvPr/>
        </p:nvSpPr>
        <p:spPr>
          <a:xfrm>
            <a:off x="8514534" y="5046296"/>
            <a:ext cx="208800" cy="208800"/>
          </a:xfrm>
          <a:prstGeom prst="flowChartProcess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5" name="14 Cubo">
            <a:extLst>
              <a:ext uri="{FF2B5EF4-FFF2-40B4-BE49-F238E27FC236}">
                <a16:creationId xmlns:a16="http://schemas.microsoft.com/office/drawing/2014/main" id="{83093071-75A2-4333-82D5-0E5BFA1731D5}"/>
              </a:ext>
            </a:extLst>
          </p:cNvPr>
          <p:cNvSpPr/>
          <p:nvPr/>
        </p:nvSpPr>
        <p:spPr>
          <a:xfrm>
            <a:off x="8514534" y="5475667"/>
            <a:ext cx="208800" cy="208800"/>
          </a:xfrm>
          <a:prstGeom prst="flowChartProcess">
            <a:avLst/>
          </a:prstGeom>
          <a:solidFill>
            <a:srgbClr val="CCBAD7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7" name="14 Cubo">
            <a:extLst>
              <a:ext uri="{FF2B5EF4-FFF2-40B4-BE49-F238E27FC236}">
                <a16:creationId xmlns:a16="http://schemas.microsoft.com/office/drawing/2014/main" id="{880147C4-76F5-4BAF-B496-8EF22104A0FD}"/>
              </a:ext>
            </a:extLst>
          </p:cNvPr>
          <p:cNvSpPr/>
          <p:nvPr/>
        </p:nvSpPr>
        <p:spPr>
          <a:xfrm>
            <a:off x="8514534" y="5905038"/>
            <a:ext cx="208800" cy="208800"/>
          </a:xfrm>
          <a:prstGeom prst="flowChartProcess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4" name="14 Cubo">
            <a:extLst>
              <a:ext uri="{FF2B5EF4-FFF2-40B4-BE49-F238E27FC236}">
                <a16:creationId xmlns:a16="http://schemas.microsoft.com/office/drawing/2014/main" id="{7156173B-D282-47C1-A0D3-596D5033F5EF}"/>
              </a:ext>
            </a:extLst>
          </p:cNvPr>
          <p:cNvSpPr/>
          <p:nvPr/>
        </p:nvSpPr>
        <p:spPr>
          <a:xfrm>
            <a:off x="9302742" y="2987430"/>
            <a:ext cx="108000" cy="208800"/>
          </a:xfrm>
          <a:prstGeom prst="rect">
            <a:avLst/>
          </a:prstGeom>
          <a:solidFill>
            <a:srgbClr val="AFA166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8" name="14 Cubo">
            <a:extLst>
              <a:ext uri="{FF2B5EF4-FFF2-40B4-BE49-F238E27FC236}">
                <a16:creationId xmlns:a16="http://schemas.microsoft.com/office/drawing/2014/main" id="{701A7F41-576B-4CA9-9AB5-3407736DE782}"/>
              </a:ext>
            </a:extLst>
          </p:cNvPr>
          <p:cNvSpPr/>
          <p:nvPr/>
        </p:nvSpPr>
        <p:spPr>
          <a:xfrm>
            <a:off x="10991279" y="4420066"/>
            <a:ext cx="108000" cy="208800"/>
          </a:xfrm>
          <a:prstGeom prst="rect">
            <a:avLst/>
          </a:prstGeom>
          <a:solidFill>
            <a:srgbClr val="CCBAD7"/>
          </a:solidFill>
          <a:ln>
            <a:noFill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9" name="CuadroTexto 848">
            <a:extLst>
              <a:ext uri="{FF2B5EF4-FFF2-40B4-BE49-F238E27FC236}">
                <a16:creationId xmlns:a16="http://schemas.microsoft.com/office/drawing/2014/main" id="{470F3777-8BED-4357-A34F-3BA23D0E6D59}"/>
              </a:ext>
            </a:extLst>
          </p:cNvPr>
          <p:cNvSpPr txBox="1"/>
          <p:nvPr/>
        </p:nvSpPr>
        <p:spPr>
          <a:xfrm>
            <a:off x="8698283" y="1491857"/>
            <a:ext cx="32253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Recurso Prospectivo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112.8 </a:t>
            </a:r>
            <a:r>
              <a:rPr kumimoji="0" lang="es-MX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MMMbpce</a:t>
            </a:r>
            <a:endParaRPr kumimoji="0" lang="es-MX" sz="2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859" name="Rectángulo 858">
            <a:extLst>
              <a:ext uri="{FF2B5EF4-FFF2-40B4-BE49-F238E27FC236}">
                <a16:creationId xmlns:a16="http://schemas.microsoft.com/office/drawing/2014/main" id="{B662D206-A320-4D43-9EB7-B1FB3AE343C3}"/>
              </a:ext>
            </a:extLst>
          </p:cNvPr>
          <p:cNvSpPr/>
          <p:nvPr/>
        </p:nvSpPr>
        <p:spPr>
          <a:xfrm>
            <a:off x="8698283" y="4841326"/>
            <a:ext cx="3493717" cy="1338828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fontAlgn="ctr">
              <a:lnSpc>
                <a:spcPct val="150000"/>
              </a:lnSpc>
            </a:pPr>
            <a:r>
              <a:rPr lang="es-MX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Asignaciones Pemex:  22.6 </a:t>
            </a:r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(20.0 %)</a:t>
            </a:r>
            <a:endParaRPr lang="es-MX" i="1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  <a:p>
            <a:pPr fontAlgn="ctr">
              <a:lnSpc>
                <a:spcPct val="150000"/>
              </a:lnSpc>
            </a:pPr>
            <a:r>
              <a:rPr lang="es-MX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Estado: 75.1 </a:t>
            </a:r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(66.5%)</a:t>
            </a:r>
            <a:endParaRPr lang="es-MX" i="1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  <a:p>
            <a:pPr fontAlgn="ctr">
              <a:lnSpc>
                <a:spcPct val="150000"/>
              </a:lnSpc>
            </a:pPr>
            <a:r>
              <a:rPr lang="es-MX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Contratos: 15.2 </a:t>
            </a:r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(13.5%)</a:t>
            </a:r>
            <a:endParaRPr lang="es-MX" i="1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449" name="14 Cubo">
            <a:extLst>
              <a:ext uri="{FF2B5EF4-FFF2-40B4-BE49-F238E27FC236}">
                <a16:creationId xmlns:a16="http://schemas.microsoft.com/office/drawing/2014/main" id="{BBF9284B-E647-4BD6-8D1C-6F49CC884701}"/>
              </a:ext>
            </a:extLst>
          </p:cNvPr>
          <p:cNvSpPr/>
          <p:nvPr/>
        </p:nvSpPr>
        <p:spPr>
          <a:xfrm>
            <a:off x="2755149" y="4178249"/>
            <a:ext cx="76967" cy="208800"/>
          </a:xfrm>
          <a:prstGeom prst="flowChartProcess">
            <a:avLst/>
          </a:prstGeom>
          <a:solidFill>
            <a:srgbClr val="AFA166"/>
          </a:solidFill>
          <a:ln w="9525"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629" name="Tabla 628">
            <a:extLst>
              <a:ext uri="{FF2B5EF4-FFF2-40B4-BE49-F238E27FC236}">
                <a16:creationId xmlns:a16="http://schemas.microsoft.com/office/drawing/2014/main" id="{52C2F20D-938E-4F53-8DD9-2AD2D064B3B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824751" y="4989650"/>
          <a:ext cx="1625952" cy="914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25952">
                  <a:extLst>
                    <a:ext uri="{9D8B030D-6E8A-4147-A177-3AD203B41FA5}">
                      <a16:colId xmlns:a16="http://schemas.microsoft.com/office/drawing/2014/main" val="388488558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Volumen Remanente 209.5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21602485"/>
                  </a:ext>
                </a:extLst>
              </a:tr>
            </a:tbl>
          </a:graphicData>
        </a:graphic>
      </p:graphicFrame>
      <p:sp>
        <p:nvSpPr>
          <p:cNvPr id="428" name="CuadroTexto 427">
            <a:extLst>
              <a:ext uri="{FF2B5EF4-FFF2-40B4-BE49-F238E27FC236}">
                <a16:creationId xmlns:a16="http://schemas.microsoft.com/office/drawing/2014/main" id="{94BA6A88-E002-4000-B2EB-F5F0B6764ED7}"/>
              </a:ext>
            </a:extLst>
          </p:cNvPr>
          <p:cNvSpPr txBox="1"/>
          <p:nvPr/>
        </p:nvSpPr>
        <p:spPr>
          <a:xfrm>
            <a:off x="708477" y="1491857"/>
            <a:ext cx="32253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MX" sz="2000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Volumen Original</a:t>
            </a:r>
          </a:p>
          <a:p>
            <a:pPr>
              <a:defRPr/>
            </a:pPr>
            <a:r>
              <a:rPr lang="es-MX" sz="2000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296.9 </a:t>
            </a:r>
            <a:r>
              <a:rPr lang="es-MX" sz="2000" b="1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MMMbpce</a:t>
            </a:r>
            <a:endParaRPr lang="es-MX" sz="2000" b="1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535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F235E0-FFE4-4A79-9A72-F4FB4A339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200" b="1" dirty="0">
                <a:latin typeface="+mn-lt"/>
              </a:rPr>
              <a:t>En la </a:t>
            </a:r>
            <a:r>
              <a:rPr lang="es-MX" sz="32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Ronda Uno </a:t>
            </a:r>
            <a:r>
              <a:rPr lang="es-MX" sz="3200" b="1" dirty="0">
                <a:latin typeface="+mn-lt"/>
              </a:rPr>
              <a:t>fueron adjudicadas 38 áreas</a:t>
            </a: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800" y="1400400"/>
            <a:ext cx="6618048" cy="468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CuadroTexto 18"/>
          <p:cNvSpPr txBox="1"/>
          <p:nvPr/>
        </p:nvSpPr>
        <p:spPr>
          <a:xfrm>
            <a:off x="143020" y="2865118"/>
            <a:ext cx="110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b="1" dirty="0"/>
              <a:t>54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1083408" y="2865119"/>
            <a:ext cx="1491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</a:rPr>
              <a:t>Áreas licitadas</a:t>
            </a:r>
            <a:endParaRPr lang="es-MX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1083408" y="3511883"/>
            <a:ext cx="1722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</a:rPr>
              <a:t>Áreas adjudicadas</a:t>
            </a:r>
            <a:endParaRPr lang="es-MX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188725" y="2400581"/>
            <a:ext cx="2312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chemeClr val="accent1">
                    <a:lumMod val="75000"/>
                  </a:schemeClr>
                </a:solidFill>
              </a:rPr>
              <a:t>Ronda Uno</a:t>
            </a:r>
            <a:endParaRPr lang="es-MX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143020" y="3511449"/>
            <a:ext cx="110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b="1" dirty="0"/>
              <a:t>38</a:t>
            </a:r>
          </a:p>
        </p:txBody>
      </p:sp>
      <p:graphicFrame>
        <p:nvGraphicFramePr>
          <p:cNvPr id="31" name="Tabla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6693213"/>
              </p:ext>
            </p:extLst>
          </p:nvPr>
        </p:nvGraphicFramePr>
        <p:xfrm>
          <a:off x="2929167" y="5377389"/>
          <a:ext cx="1739900" cy="544050"/>
        </p:xfrm>
        <a:graphic>
          <a:graphicData uri="http://schemas.openxmlformats.org/drawingml/2006/table">
            <a:tbl>
              <a:tblPr/>
              <a:tblGrid>
                <a:gridCol w="215900">
                  <a:extLst>
                    <a:ext uri="{9D8B030D-6E8A-4147-A177-3AD203B41FA5}">
                      <a16:colId xmlns:a16="http://schemas.microsoft.com/office/drawing/2014/main" val="3561466540"/>
                    </a:ext>
                  </a:extLst>
                </a:gridCol>
                <a:gridCol w="88900">
                  <a:extLst>
                    <a:ext uri="{9D8B030D-6E8A-4147-A177-3AD203B41FA5}">
                      <a16:colId xmlns:a16="http://schemas.microsoft.com/office/drawing/2014/main" val="311419964"/>
                    </a:ext>
                  </a:extLst>
                </a:gridCol>
                <a:gridCol w="1435100">
                  <a:extLst>
                    <a:ext uri="{9D8B030D-6E8A-4147-A177-3AD203B41FA5}">
                      <a16:colId xmlns:a16="http://schemas.microsoft.com/office/drawing/2014/main" val="2749724382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l" fontAlgn="b"/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Leyenda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4529880"/>
                  </a:ext>
                </a:extLst>
              </a:tr>
              <a:tr h="72000">
                <a:tc>
                  <a:txBody>
                    <a:bodyPr/>
                    <a:lstStyle/>
                    <a:p>
                      <a:pPr algn="l" fontAlgn="b"/>
                      <a:endParaRPr lang="es-MX" sz="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3563229"/>
                  </a:ext>
                </a:extLst>
              </a:tr>
              <a:tr h="72000">
                <a:tc>
                  <a:txBody>
                    <a:bodyPr/>
                    <a:lstStyle/>
                    <a:p>
                      <a:pPr algn="l" fontAlgn="b"/>
                      <a:endParaRPr lang="es-MX" sz="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821605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002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Contratos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7138047"/>
                  </a:ext>
                </a:extLst>
              </a:tr>
            </a:tbl>
          </a:graphicData>
        </a:graphic>
      </p:graphicFrame>
      <p:sp>
        <p:nvSpPr>
          <p:cNvPr id="32" name="CuadroTexto 31"/>
          <p:cNvSpPr txBox="1"/>
          <p:nvPr/>
        </p:nvSpPr>
        <p:spPr>
          <a:xfrm>
            <a:off x="9513295" y="4230869"/>
            <a:ext cx="1535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/>
              <a:t>20 </a:t>
            </a:r>
            <a:r>
              <a:rPr lang="es-MX" sz="1400" b="1" dirty="0"/>
              <a:t>mil</a:t>
            </a:r>
            <a:endParaRPr lang="es-MX" sz="2800" b="1" dirty="0"/>
          </a:p>
        </p:txBody>
      </p:sp>
      <p:sp>
        <p:nvSpPr>
          <p:cNvPr id="33" name="CuadroTexto 32"/>
          <p:cNvSpPr txBox="1"/>
          <p:nvPr/>
        </p:nvSpPr>
        <p:spPr>
          <a:xfrm>
            <a:off x="10668324" y="4338590"/>
            <a:ext cx="12175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/>
              <a:t>Km</a:t>
            </a:r>
            <a:r>
              <a:rPr lang="es-MX" sz="1400" baseline="30000" dirty="0"/>
              <a:t>2</a:t>
            </a:r>
            <a:endParaRPr lang="es-MX" sz="1400" dirty="0"/>
          </a:p>
        </p:txBody>
      </p:sp>
      <p:sp>
        <p:nvSpPr>
          <p:cNvPr id="34" name="CuadroTexto 33"/>
          <p:cNvSpPr txBox="1"/>
          <p:nvPr/>
        </p:nvSpPr>
        <p:spPr>
          <a:xfrm>
            <a:off x="9513295" y="4894767"/>
            <a:ext cx="14094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/>
              <a:t>1.9 </a:t>
            </a:r>
            <a:r>
              <a:rPr lang="es-MX" sz="1400" b="1" dirty="0"/>
              <a:t>mil</a:t>
            </a:r>
            <a:endParaRPr lang="es-MX" sz="2800" b="1" dirty="0"/>
          </a:p>
        </p:txBody>
      </p:sp>
      <p:sp>
        <p:nvSpPr>
          <p:cNvPr id="35" name="CuadroTexto 34"/>
          <p:cNvSpPr txBox="1"/>
          <p:nvPr/>
        </p:nvSpPr>
        <p:spPr>
          <a:xfrm>
            <a:off x="10668325" y="4894767"/>
            <a:ext cx="129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 err="1"/>
              <a:t>mmbpce</a:t>
            </a:r>
            <a:r>
              <a:rPr lang="es-MX" sz="1400" dirty="0"/>
              <a:t> Rec. Prospectivos</a:t>
            </a:r>
            <a:endParaRPr lang="es-MX" dirty="0"/>
          </a:p>
        </p:txBody>
      </p:sp>
      <p:sp>
        <p:nvSpPr>
          <p:cNvPr id="36" name="CuadroTexto 35"/>
          <p:cNvSpPr txBox="1"/>
          <p:nvPr/>
        </p:nvSpPr>
        <p:spPr>
          <a:xfrm>
            <a:off x="9513294" y="5557180"/>
            <a:ext cx="14094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/>
              <a:t>4 </a:t>
            </a:r>
            <a:r>
              <a:rPr lang="es-MX" sz="1400" b="1" dirty="0"/>
              <a:t>mil</a:t>
            </a:r>
            <a:endParaRPr lang="es-MX" sz="2800" b="1" dirty="0"/>
          </a:p>
        </p:txBody>
      </p:sp>
      <p:sp>
        <p:nvSpPr>
          <p:cNvPr id="37" name="CuadroTexto 36"/>
          <p:cNvSpPr txBox="1"/>
          <p:nvPr/>
        </p:nvSpPr>
        <p:spPr>
          <a:xfrm>
            <a:off x="10668324" y="5557180"/>
            <a:ext cx="129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 err="1"/>
              <a:t>mmbpce</a:t>
            </a:r>
            <a:r>
              <a:rPr lang="es-MX" sz="1400" dirty="0"/>
              <a:t> Vol. Remanente</a:t>
            </a:r>
            <a:endParaRPr lang="es-MX" dirty="0"/>
          </a:p>
        </p:txBody>
      </p:sp>
      <p:sp>
        <p:nvSpPr>
          <p:cNvPr id="38" name="CuadroTexto 37"/>
          <p:cNvSpPr txBox="1"/>
          <p:nvPr/>
        </p:nvSpPr>
        <p:spPr>
          <a:xfrm>
            <a:off x="9513294" y="3807677"/>
            <a:ext cx="2312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chemeClr val="accent1">
                    <a:lumMod val="75000"/>
                  </a:schemeClr>
                </a:solidFill>
              </a:rPr>
              <a:t>Adjudicado</a:t>
            </a:r>
            <a:endParaRPr lang="es-MX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9" name="CuadroTexto 38"/>
          <p:cNvSpPr txBox="1"/>
          <p:nvPr/>
        </p:nvSpPr>
        <p:spPr>
          <a:xfrm>
            <a:off x="9491018" y="1731647"/>
            <a:ext cx="1535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/>
              <a:t>29 </a:t>
            </a:r>
            <a:r>
              <a:rPr lang="es-MX" sz="1400" b="1" dirty="0"/>
              <a:t>mil</a:t>
            </a:r>
            <a:endParaRPr lang="es-MX" sz="2800" b="1" dirty="0"/>
          </a:p>
        </p:txBody>
      </p:sp>
      <p:sp>
        <p:nvSpPr>
          <p:cNvPr id="40" name="CuadroTexto 39"/>
          <p:cNvSpPr txBox="1"/>
          <p:nvPr/>
        </p:nvSpPr>
        <p:spPr>
          <a:xfrm>
            <a:off x="10646047" y="1839368"/>
            <a:ext cx="12175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/>
              <a:t>Km</a:t>
            </a:r>
            <a:r>
              <a:rPr lang="es-MX" sz="1400" baseline="30000" dirty="0"/>
              <a:t>2</a:t>
            </a:r>
            <a:endParaRPr lang="es-MX" sz="1400" dirty="0"/>
          </a:p>
        </p:txBody>
      </p:sp>
      <p:sp>
        <p:nvSpPr>
          <p:cNvPr id="41" name="CuadroTexto 40"/>
          <p:cNvSpPr txBox="1"/>
          <p:nvPr/>
        </p:nvSpPr>
        <p:spPr>
          <a:xfrm>
            <a:off x="9491018" y="2395545"/>
            <a:ext cx="14094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/>
              <a:t>2.7 </a:t>
            </a:r>
            <a:r>
              <a:rPr lang="es-MX" sz="1400" b="1" dirty="0"/>
              <a:t>mil</a:t>
            </a:r>
            <a:endParaRPr lang="es-MX" sz="2800" b="1" dirty="0"/>
          </a:p>
        </p:txBody>
      </p:sp>
      <p:sp>
        <p:nvSpPr>
          <p:cNvPr id="42" name="CuadroTexto 41"/>
          <p:cNvSpPr txBox="1"/>
          <p:nvPr/>
        </p:nvSpPr>
        <p:spPr>
          <a:xfrm>
            <a:off x="10646048" y="2395545"/>
            <a:ext cx="129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/>
              <a:t>mmbpce Rec. Prospectivos</a:t>
            </a:r>
            <a:endParaRPr lang="es-MX" dirty="0"/>
          </a:p>
        </p:txBody>
      </p:sp>
      <p:sp>
        <p:nvSpPr>
          <p:cNvPr id="43" name="CuadroTexto 42"/>
          <p:cNvSpPr txBox="1"/>
          <p:nvPr/>
        </p:nvSpPr>
        <p:spPr>
          <a:xfrm>
            <a:off x="9491017" y="3057958"/>
            <a:ext cx="14094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/>
              <a:t>5.1 </a:t>
            </a:r>
            <a:r>
              <a:rPr lang="es-MX" sz="1400" b="1" dirty="0"/>
              <a:t>mil</a:t>
            </a:r>
            <a:endParaRPr lang="es-MX" sz="2800" b="1" dirty="0"/>
          </a:p>
        </p:txBody>
      </p:sp>
      <p:sp>
        <p:nvSpPr>
          <p:cNvPr id="44" name="CuadroTexto 43"/>
          <p:cNvSpPr txBox="1"/>
          <p:nvPr/>
        </p:nvSpPr>
        <p:spPr>
          <a:xfrm>
            <a:off x="10646047" y="3057958"/>
            <a:ext cx="129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 err="1"/>
              <a:t>mmbpce</a:t>
            </a:r>
            <a:r>
              <a:rPr lang="es-MX" sz="1400" dirty="0"/>
              <a:t> Vol. Remanente</a:t>
            </a:r>
            <a:endParaRPr lang="es-MX" dirty="0"/>
          </a:p>
        </p:txBody>
      </p:sp>
      <p:sp>
        <p:nvSpPr>
          <p:cNvPr id="45" name="CuadroTexto 44"/>
          <p:cNvSpPr txBox="1"/>
          <p:nvPr/>
        </p:nvSpPr>
        <p:spPr>
          <a:xfrm>
            <a:off x="9548932" y="1311607"/>
            <a:ext cx="2312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>
              <a:defRPr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s-MX" dirty="0"/>
              <a:t>Licitado</a:t>
            </a:r>
          </a:p>
        </p:txBody>
      </p:sp>
    </p:spTree>
    <p:extLst>
      <p:ext uri="{BB962C8B-B14F-4D97-AF65-F5344CB8AC3E}">
        <p14:creationId xmlns:p14="http://schemas.microsoft.com/office/powerpoint/2010/main" val="2695758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F235E0-FFE4-4A79-9A72-F4FB4A339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200" b="1" dirty="0">
                <a:latin typeface="+mn-lt"/>
              </a:rPr>
              <a:t>En la </a:t>
            </a:r>
            <a:r>
              <a:rPr lang="es-MX" sz="32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Ronda Dos </a:t>
            </a:r>
            <a:r>
              <a:rPr lang="es-MX" sz="3200" b="1" dirty="0">
                <a:latin typeface="+mn-lt"/>
              </a:rPr>
              <a:t>fueron adjudicadas 50 áreas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800" y="1400400"/>
            <a:ext cx="6618048" cy="468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CuadroTexto 11"/>
          <p:cNvSpPr txBox="1"/>
          <p:nvPr/>
        </p:nvSpPr>
        <p:spPr>
          <a:xfrm>
            <a:off x="118084" y="2865118"/>
            <a:ext cx="110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b="1" dirty="0"/>
              <a:t>68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1058472" y="2865119"/>
            <a:ext cx="1491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</a:rPr>
              <a:t>Áreas licitadas</a:t>
            </a:r>
            <a:endParaRPr lang="es-MX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1058472" y="3511883"/>
            <a:ext cx="1722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</a:rPr>
              <a:t>Áreas adjudicadas</a:t>
            </a:r>
            <a:endParaRPr lang="es-MX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213398" y="2395545"/>
            <a:ext cx="2312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chemeClr val="accent1">
                    <a:lumMod val="75000"/>
                  </a:schemeClr>
                </a:solidFill>
              </a:rPr>
              <a:t>Ronda Dos</a:t>
            </a:r>
            <a:endParaRPr lang="es-MX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118084" y="3511449"/>
            <a:ext cx="110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b="1" dirty="0"/>
              <a:t>50</a:t>
            </a:r>
          </a:p>
        </p:txBody>
      </p:sp>
      <p:graphicFrame>
        <p:nvGraphicFramePr>
          <p:cNvPr id="18" name="Tabla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0901212"/>
              </p:ext>
            </p:extLst>
          </p:nvPr>
        </p:nvGraphicFramePr>
        <p:xfrm>
          <a:off x="2929167" y="5377389"/>
          <a:ext cx="1739900" cy="544050"/>
        </p:xfrm>
        <a:graphic>
          <a:graphicData uri="http://schemas.openxmlformats.org/drawingml/2006/table">
            <a:tbl>
              <a:tblPr/>
              <a:tblGrid>
                <a:gridCol w="215900">
                  <a:extLst>
                    <a:ext uri="{9D8B030D-6E8A-4147-A177-3AD203B41FA5}">
                      <a16:colId xmlns:a16="http://schemas.microsoft.com/office/drawing/2014/main" val="3561466540"/>
                    </a:ext>
                  </a:extLst>
                </a:gridCol>
                <a:gridCol w="88900">
                  <a:extLst>
                    <a:ext uri="{9D8B030D-6E8A-4147-A177-3AD203B41FA5}">
                      <a16:colId xmlns:a16="http://schemas.microsoft.com/office/drawing/2014/main" val="311419964"/>
                    </a:ext>
                  </a:extLst>
                </a:gridCol>
                <a:gridCol w="1435100">
                  <a:extLst>
                    <a:ext uri="{9D8B030D-6E8A-4147-A177-3AD203B41FA5}">
                      <a16:colId xmlns:a16="http://schemas.microsoft.com/office/drawing/2014/main" val="2749724382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l" fontAlgn="b"/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Leyenda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4529880"/>
                  </a:ext>
                </a:extLst>
              </a:tr>
              <a:tr h="72000">
                <a:tc>
                  <a:txBody>
                    <a:bodyPr/>
                    <a:lstStyle/>
                    <a:p>
                      <a:pPr algn="l" fontAlgn="b"/>
                      <a:endParaRPr lang="es-MX" sz="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3563229"/>
                  </a:ext>
                </a:extLst>
              </a:tr>
              <a:tr h="72000">
                <a:tc>
                  <a:txBody>
                    <a:bodyPr/>
                    <a:lstStyle/>
                    <a:p>
                      <a:pPr algn="l" fontAlgn="b"/>
                      <a:endParaRPr lang="es-MX" sz="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821605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002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Contratos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7138047"/>
                  </a:ext>
                </a:extLst>
              </a:tr>
            </a:tbl>
          </a:graphicData>
        </a:graphic>
      </p:graphicFrame>
      <p:sp>
        <p:nvSpPr>
          <p:cNvPr id="19" name="CuadroTexto 18"/>
          <p:cNvSpPr txBox="1"/>
          <p:nvPr/>
        </p:nvSpPr>
        <p:spPr>
          <a:xfrm>
            <a:off x="9513295" y="4230869"/>
            <a:ext cx="1535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/>
              <a:t>56 </a:t>
            </a:r>
            <a:r>
              <a:rPr lang="es-MX" sz="1400" b="1" dirty="0"/>
              <a:t>mil</a:t>
            </a:r>
            <a:endParaRPr lang="es-MX" sz="2800" b="1" dirty="0"/>
          </a:p>
        </p:txBody>
      </p:sp>
      <p:sp>
        <p:nvSpPr>
          <p:cNvPr id="20" name="CuadroTexto 19"/>
          <p:cNvSpPr txBox="1"/>
          <p:nvPr/>
        </p:nvSpPr>
        <p:spPr>
          <a:xfrm>
            <a:off x="10668324" y="4338590"/>
            <a:ext cx="12175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/>
              <a:t>Km</a:t>
            </a:r>
            <a:r>
              <a:rPr lang="es-MX" sz="1400" baseline="30000" dirty="0"/>
              <a:t>2</a:t>
            </a:r>
            <a:endParaRPr lang="es-MX" sz="1400" dirty="0"/>
          </a:p>
        </p:txBody>
      </p:sp>
      <p:sp>
        <p:nvSpPr>
          <p:cNvPr id="21" name="CuadroTexto 20"/>
          <p:cNvSpPr txBox="1"/>
          <p:nvPr/>
        </p:nvSpPr>
        <p:spPr>
          <a:xfrm>
            <a:off x="9513295" y="4894767"/>
            <a:ext cx="14094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/>
              <a:t>3.8 </a:t>
            </a:r>
            <a:r>
              <a:rPr lang="es-MX" sz="1400" b="1" dirty="0"/>
              <a:t>mil</a:t>
            </a:r>
            <a:endParaRPr lang="es-MX" sz="2800" b="1" dirty="0"/>
          </a:p>
        </p:txBody>
      </p:sp>
      <p:sp>
        <p:nvSpPr>
          <p:cNvPr id="22" name="CuadroTexto 21"/>
          <p:cNvSpPr txBox="1"/>
          <p:nvPr/>
        </p:nvSpPr>
        <p:spPr>
          <a:xfrm>
            <a:off x="10668325" y="4894767"/>
            <a:ext cx="129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 err="1"/>
              <a:t>mmbpce</a:t>
            </a:r>
            <a:r>
              <a:rPr lang="es-MX" sz="1400" dirty="0"/>
              <a:t> Rec. Prospectivos</a:t>
            </a:r>
            <a:endParaRPr lang="es-MX" dirty="0"/>
          </a:p>
        </p:txBody>
      </p:sp>
      <p:sp>
        <p:nvSpPr>
          <p:cNvPr id="23" name="CuadroTexto 22"/>
          <p:cNvSpPr txBox="1"/>
          <p:nvPr/>
        </p:nvSpPr>
        <p:spPr>
          <a:xfrm>
            <a:off x="9513294" y="5557180"/>
            <a:ext cx="14094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/>
              <a:t>1 </a:t>
            </a:r>
            <a:r>
              <a:rPr lang="es-MX" sz="1400" b="1" dirty="0"/>
              <a:t>mil</a:t>
            </a:r>
            <a:endParaRPr lang="es-MX" sz="2800" b="1" dirty="0"/>
          </a:p>
        </p:txBody>
      </p:sp>
      <p:sp>
        <p:nvSpPr>
          <p:cNvPr id="24" name="CuadroTexto 23"/>
          <p:cNvSpPr txBox="1"/>
          <p:nvPr/>
        </p:nvSpPr>
        <p:spPr>
          <a:xfrm>
            <a:off x="10668324" y="5557180"/>
            <a:ext cx="129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 err="1"/>
              <a:t>mmbpce</a:t>
            </a:r>
            <a:r>
              <a:rPr lang="es-MX" sz="1400" dirty="0"/>
              <a:t> Vol. Remanente</a:t>
            </a:r>
            <a:endParaRPr lang="es-MX" dirty="0"/>
          </a:p>
        </p:txBody>
      </p:sp>
      <p:sp>
        <p:nvSpPr>
          <p:cNvPr id="25" name="CuadroTexto 24"/>
          <p:cNvSpPr txBox="1"/>
          <p:nvPr/>
        </p:nvSpPr>
        <p:spPr>
          <a:xfrm>
            <a:off x="9523993" y="3797803"/>
            <a:ext cx="2312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chemeClr val="accent1">
                    <a:lumMod val="75000"/>
                  </a:schemeClr>
                </a:solidFill>
              </a:rPr>
              <a:t>Adjudicado</a:t>
            </a:r>
            <a:endParaRPr lang="es-MX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6" name="CuadroTexto 25"/>
          <p:cNvSpPr txBox="1"/>
          <p:nvPr/>
        </p:nvSpPr>
        <p:spPr>
          <a:xfrm>
            <a:off x="9466079" y="1731647"/>
            <a:ext cx="1535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/>
              <a:t>82 </a:t>
            </a:r>
            <a:r>
              <a:rPr lang="es-MX" sz="1400" b="1" dirty="0"/>
              <a:t>mil</a:t>
            </a:r>
            <a:endParaRPr lang="es-MX" sz="2800" b="1" dirty="0"/>
          </a:p>
        </p:txBody>
      </p:sp>
      <p:sp>
        <p:nvSpPr>
          <p:cNvPr id="27" name="CuadroTexto 26"/>
          <p:cNvSpPr txBox="1"/>
          <p:nvPr/>
        </p:nvSpPr>
        <p:spPr>
          <a:xfrm>
            <a:off x="10621108" y="1839368"/>
            <a:ext cx="12175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/>
              <a:t>Km</a:t>
            </a:r>
            <a:r>
              <a:rPr lang="es-MX" sz="1400" baseline="30000" dirty="0"/>
              <a:t>2</a:t>
            </a:r>
            <a:endParaRPr lang="es-MX" sz="1400" dirty="0"/>
          </a:p>
        </p:txBody>
      </p:sp>
      <p:sp>
        <p:nvSpPr>
          <p:cNvPr id="28" name="CuadroTexto 27"/>
          <p:cNvSpPr txBox="1"/>
          <p:nvPr/>
        </p:nvSpPr>
        <p:spPr>
          <a:xfrm>
            <a:off x="9466079" y="2395545"/>
            <a:ext cx="14094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/>
              <a:t>5.9 </a:t>
            </a:r>
            <a:r>
              <a:rPr lang="es-MX" sz="1400" b="1" dirty="0"/>
              <a:t>mil</a:t>
            </a:r>
            <a:endParaRPr lang="es-MX" sz="2800" b="1" dirty="0"/>
          </a:p>
        </p:txBody>
      </p:sp>
      <p:sp>
        <p:nvSpPr>
          <p:cNvPr id="29" name="CuadroTexto 28"/>
          <p:cNvSpPr txBox="1"/>
          <p:nvPr/>
        </p:nvSpPr>
        <p:spPr>
          <a:xfrm>
            <a:off x="10621109" y="2395545"/>
            <a:ext cx="129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 err="1"/>
              <a:t>mmbpce</a:t>
            </a:r>
            <a:r>
              <a:rPr lang="es-MX" sz="1400" dirty="0"/>
              <a:t> Rec. Prospectivos</a:t>
            </a:r>
            <a:endParaRPr lang="es-MX" dirty="0"/>
          </a:p>
        </p:txBody>
      </p:sp>
      <p:sp>
        <p:nvSpPr>
          <p:cNvPr id="30" name="CuadroTexto 29"/>
          <p:cNvSpPr txBox="1"/>
          <p:nvPr/>
        </p:nvSpPr>
        <p:spPr>
          <a:xfrm>
            <a:off x="9466078" y="3057958"/>
            <a:ext cx="14094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/>
              <a:t>1.2 </a:t>
            </a:r>
            <a:r>
              <a:rPr lang="es-MX" sz="1400" b="1" dirty="0"/>
              <a:t>mil</a:t>
            </a:r>
            <a:endParaRPr lang="es-MX" sz="2800" b="1" dirty="0"/>
          </a:p>
        </p:txBody>
      </p:sp>
      <p:sp>
        <p:nvSpPr>
          <p:cNvPr id="31" name="CuadroTexto 30"/>
          <p:cNvSpPr txBox="1"/>
          <p:nvPr/>
        </p:nvSpPr>
        <p:spPr>
          <a:xfrm>
            <a:off x="10621108" y="3057958"/>
            <a:ext cx="129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 err="1"/>
              <a:t>mmbpce</a:t>
            </a:r>
            <a:r>
              <a:rPr lang="es-MX" sz="1400" dirty="0"/>
              <a:t> Vol. Remanente</a:t>
            </a:r>
            <a:endParaRPr lang="es-MX" dirty="0"/>
          </a:p>
        </p:txBody>
      </p:sp>
      <p:sp>
        <p:nvSpPr>
          <p:cNvPr id="32" name="CuadroTexto 31"/>
          <p:cNvSpPr txBox="1"/>
          <p:nvPr/>
        </p:nvSpPr>
        <p:spPr>
          <a:xfrm>
            <a:off x="9523993" y="1311607"/>
            <a:ext cx="2312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>
              <a:defRPr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s-MX" dirty="0"/>
              <a:t>Licitado</a:t>
            </a:r>
          </a:p>
        </p:txBody>
      </p:sp>
    </p:spTree>
    <p:extLst>
      <p:ext uri="{BB962C8B-B14F-4D97-AF65-F5344CB8AC3E}">
        <p14:creationId xmlns:p14="http://schemas.microsoft.com/office/powerpoint/2010/main" val="2554964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F235E0-FFE4-4A79-9A72-F4FB4A339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200" b="1" dirty="0">
                <a:latin typeface="+mn-lt"/>
              </a:rPr>
              <a:t>En la </a:t>
            </a:r>
            <a:r>
              <a:rPr lang="es-MX" sz="32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Ronda Tres </a:t>
            </a:r>
            <a:r>
              <a:rPr lang="es-MX" sz="3200" b="1" dirty="0">
                <a:latin typeface="+mn-lt"/>
              </a:rPr>
              <a:t>se han adjudicado 16 áreas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800" y="1400400"/>
            <a:ext cx="6618048" cy="468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CuadroTexto 4"/>
          <p:cNvSpPr txBox="1"/>
          <p:nvPr/>
        </p:nvSpPr>
        <p:spPr>
          <a:xfrm>
            <a:off x="9513295" y="4230869"/>
            <a:ext cx="1535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/>
              <a:t>11 </a:t>
            </a:r>
            <a:r>
              <a:rPr lang="es-MX" sz="1400" b="1" dirty="0"/>
              <a:t>mil</a:t>
            </a:r>
            <a:endParaRPr lang="es-MX" sz="2800" b="1" dirty="0"/>
          </a:p>
        </p:txBody>
      </p:sp>
      <p:sp>
        <p:nvSpPr>
          <p:cNvPr id="6" name="CuadroTexto 5"/>
          <p:cNvSpPr txBox="1"/>
          <p:nvPr/>
        </p:nvSpPr>
        <p:spPr>
          <a:xfrm>
            <a:off x="10668324" y="4338590"/>
            <a:ext cx="12175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/>
              <a:t>Km</a:t>
            </a:r>
            <a:r>
              <a:rPr lang="es-MX" sz="1400" baseline="30000" dirty="0"/>
              <a:t>2</a:t>
            </a:r>
            <a:endParaRPr lang="es-MX" sz="1400" dirty="0"/>
          </a:p>
        </p:txBody>
      </p:sp>
      <p:sp>
        <p:nvSpPr>
          <p:cNvPr id="7" name="CuadroTexto 6"/>
          <p:cNvSpPr txBox="1"/>
          <p:nvPr/>
        </p:nvSpPr>
        <p:spPr>
          <a:xfrm>
            <a:off x="9513295" y="4894767"/>
            <a:ext cx="14094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/>
              <a:t>0.5 </a:t>
            </a:r>
            <a:r>
              <a:rPr lang="es-MX" sz="1400" b="1" dirty="0"/>
              <a:t>mil</a:t>
            </a:r>
            <a:endParaRPr lang="es-MX" sz="28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10668325" y="4894767"/>
            <a:ext cx="129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 err="1"/>
              <a:t>mmbpce</a:t>
            </a:r>
            <a:r>
              <a:rPr lang="es-MX" sz="1400" dirty="0"/>
              <a:t> Rec. Prospectivos</a:t>
            </a:r>
            <a:endParaRPr lang="es-MX" dirty="0"/>
          </a:p>
        </p:txBody>
      </p:sp>
      <p:sp>
        <p:nvSpPr>
          <p:cNvPr id="9" name="CuadroTexto 8"/>
          <p:cNvSpPr txBox="1"/>
          <p:nvPr/>
        </p:nvSpPr>
        <p:spPr>
          <a:xfrm>
            <a:off x="9513294" y="5557180"/>
            <a:ext cx="14094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/>
              <a:t>0.2 </a:t>
            </a:r>
            <a:r>
              <a:rPr lang="es-MX" sz="1400" b="1" dirty="0"/>
              <a:t>mil</a:t>
            </a:r>
            <a:endParaRPr lang="es-MX" sz="2800" b="1" dirty="0"/>
          </a:p>
        </p:txBody>
      </p:sp>
      <p:sp>
        <p:nvSpPr>
          <p:cNvPr id="10" name="CuadroTexto 9"/>
          <p:cNvSpPr txBox="1"/>
          <p:nvPr/>
        </p:nvSpPr>
        <p:spPr>
          <a:xfrm>
            <a:off x="10668324" y="5557180"/>
            <a:ext cx="129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 err="1"/>
              <a:t>mmbpce</a:t>
            </a:r>
            <a:r>
              <a:rPr lang="es-MX" sz="1400" dirty="0"/>
              <a:t> Vol. Remanente</a:t>
            </a:r>
            <a:endParaRPr lang="es-MX" dirty="0"/>
          </a:p>
        </p:txBody>
      </p:sp>
      <p:sp>
        <p:nvSpPr>
          <p:cNvPr id="11" name="CuadroTexto 10"/>
          <p:cNvSpPr txBox="1"/>
          <p:nvPr/>
        </p:nvSpPr>
        <p:spPr>
          <a:xfrm>
            <a:off x="9488079" y="3810829"/>
            <a:ext cx="2312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chemeClr val="accent1">
                    <a:lumMod val="75000"/>
                  </a:schemeClr>
                </a:solidFill>
              </a:rPr>
              <a:t>Adjudicado</a:t>
            </a:r>
            <a:endParaRPr lang="es-MX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84832" y="2865118"/>
            <a:ext cx="110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b="1" dirty="0"/>
              <a:t>35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1025220" y="2865119"/>
            <a:ext cx="1491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</a:rPr>
              <a:t>Áreas licitadas</a:t>
            </a:r>
            <a:endParaRPr lang="es-MX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987877" y="4598742"/>
            <a:ext cx="1722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</a:rPr>
              <a:t>Áreas adjudicadas</a:t>
            </a:r>
            <a:endParaRPr lang="es-MX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188725" y="2400581"/>
            <a:ext cx="2312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chemeClr val="accent1">
                    <a:lumMod val="75000"/>
                  </a:schemeClr>
                </a:solidFill>
              </a:rPr>
              <a:t>Ronda Tres</a:t>
            </a:r>
            <a:endParaRPr lang="es-MX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47489" y="4598308"/>
            <a:ext cx="110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b="1" dirty="0"/>
              <a:t>16</a:t>
            </a:r>
          </a:p>
        </p:txBody>
      </p:sp>
      <p:graphicFrame>
        <p:nvGraphicFramePr>
          <p:cNvPr id="17" name="Tabla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2379503"/>
              </p:ext>
            </p:extLst>
          </p:nvPr>
        </p:nvGraphicFramePr>
        <p:xfrm>
          <a:off x="2859793" y="5244996"/>
          <a:ext cx="1739900" cy="744075"/>
        </p:xfrm>
        <a:graphic>
          <a:graphicData uri="http://schemas.openxmlformats.org/drawingml/2006/table">
            <a:tbl>
              <a:tblPr/>
              <a:tblGrid>
                <a:gridCol w="215900">
                  <a:extLst>
                    <a:ext uri="{9D8B030D-6E8A-4147-A177-3AD203B41FA5}">
                      <a16:colId xmlns:a16="http://schemas.microsoft.com/office/drawing/2014/main" val="3561466540"/>
                    </a:ext>
                  </a:extLst>
                </a:gridCol>
                <a:gridCol w="88900">
                  <a:extLst>
                    <a:ext uri="{9D8B030D-6E8A-4147-A177-3AD203B41FA5}">
                      <a16:colId xmlns:a16="http://schemas.microsoft.com/office/drawing/2014/main" val="311419964"/>
                    </a:ext>
                  </a:extLst>
                </a:gridCol>
                <a:gridCol w="1435100">
                  <a:extLst>
                    <a:ext uri="{9D8B030D-6E8A-4147-A177-3AD203B41FA5}">
                      <a16:colId xmlns:a16="http://schemas.microsoft.com/office/drawing/2014/main" val="2749724382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l" fontAlgn="b"/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Leyenda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4529880"/>
                  </a:ext>
                </a:extLst>
              </a:tr>
              <a:tr h="72000">
                <a:tc>
                  <a:txBody>
                    <a:bodyPr/>
                    <a:lstStyle/>
                    <a:p>
                      <a:pPr algn="l" fontAlgn="b"/>
                      <a:endParaRPr lang="es-MX" sz="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356322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701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Áreas en licitación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1809165"/>
                  </a:ext>
                </a:extLst>
              </a:tr>
              <a:tr h="72000">
                <a:tc>
                  <a:txBody>
                    <a:bodyPr/>
                    <a:lstStyle/>
                    <a:p>
                      <a:pPr algn="l" fontAlgn="b"/>
                      <a:endParaRPr lang="es-MX" sz="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821605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002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Contratos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7138047"/>
                  </a:ext>
                </a:extLst>
              </a:tr>
            </a:tbl>
          </a:graphicData>
        </a:graphic>
      </p:graphicFrame>
      <p:sp>
        <p:nvSpPr>
          <p:cNvPr id="18" name="CuadroTexto 17"/>
          <p:cNvSpPr txBox="1"/>
          <p:nvPr/>
        </p:nvSpPr>
        <p:spPr>
          <a:xfrm>
            <a:off x="9466079" y="1731647"/>
            <a:ext cx="1535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/>
              <a:t>38 </a:t>
            </a:r>
            <a:r>
              <a:rPr lang="es-MX" sz="1400" b="1" dirty="0"/>
              <a:t>mil</a:t>
            </a:r>
            <a:endParaRPr lang="es-MX" sz="2800" b="1" dirty="0"/>
          </a:p>
        </p:txBody>
      </p:sp>
      <p:sp>
        <p:nvSpPr>
          <p:cNvPr id="19" name="CuadroTexto 18"/>
          <p:cNvSpPr txBox="1"/>
          <p:nvPr/>
        </p:nvSpPr>
        <p:spPr>
          <a:xfrm>
            <a:off x="10621108" y="1839368"/>
            <a:ext cx="12175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/>
              <a:t>Km</a:t>
            </a:r>
            <a:r>
              <a:rPr lang="es-MX" sz="1400" baseline="30000" dirty="0"/>
              <a:t>2</a:t>
            </a:r>
            <a:endParaRPr lang="es-MX" sz="1400" dirty="0"/>
          </a:p>
        </p:txBody>
      </p:sp>
      <p:sp>
        <p:nvSpPr>
          <p:cNvPr id="20" name="CuadroTexto 19"/>
          <p:cNvSpPr txBox="1"/>
          <p:nvPr/>
        </p:nvSpPr>
        <p:spPr>
          <a:xfrm>
            <a:off x="9466079" y="2395545"/>
            <a:ext cx="14094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/>
              <a:t>3.5 </a:t>
            </a:r>
            <a:r>
              <a:rPr lang="es-MX" sz="1400" b="1" dirty="0"/>
              <a:t>mil</a:t>
            </a:r>
            <a:endParaRPr lang="es-MX" sz="2800" b="1" dirty="0"/>
          </a:p>
        </p:txBody>
      </p:sp>
      <p:sp>
        <p:nvSpPr>
          <p:cNvPr id="21" name="CuadroTexto 20"/>
          <p:cNvSpPr txBox="1"/>
          <p:nvPr/>
        </p:nvSpPr>
        <p:spPr>
          <a:xfrm>
            <a:off x="10621109" y="2395545"/>
            <a:ext cx="129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 err="1"/>
              <a:t>mmbpce</a:t>
            </a:r>
            <a:r>
              <a:rPr lang="es-MX" sz="1400" dirty="0"/>
              <a:t> Rec. Prospectivos</a:t>
            </a:r>
            <a:endParaRPr lang="es-MX" dirty="0"/>
          </a:p>
        </p:txBody>
      </p:sp>
      <p:sp>
        <p:nvSpPr>
          <p:cNvPr id="22" name="CuadroTexto 21"/>
          <p:cNvSpPr txBox="1"/>
          <p:nvPr/>
        </p:nvSpPr>
        <p:spPr>
          <a:xfrm>
            <a:off x="9466078" y="3057958"/>
            <a:ext cx="14094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/>
              <a:t>0.6 </a:t>
            </a:r>
            <a:r>
              <a:rPr lang="es-MX" sz="1400" b="1" dirty="0"/>
              <a:t>mil</a:t>
            </a:r>
            <a:endParaRPr lang="es-MX" sz="2800" b="1" dirty="0"/>
          </a:p>
        </p:txBody>
      </p:sp>
      <p:sp>
        <p:nvSpPr>
          <p:cNvPr id="23" name="CuadroTexto 22"/>
          <p:cNvSpPr txBox="1"/>
          <p:nvPr/>
        </p:nvSpPr>
        <p:spPr>
          <a:xfrm>
            <a:off x="10621108" y="3057958"/>
            <a:ext cx="129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 err="1"/>
              <a:t>mmbpce</a:t>
            </a:r>
            <a:r>
              <a:rPr lang="es-MX" sz="1400" dirty="0"/>
              <a:t> Vol. Remanente</a:t>
            </a:r>
            <a:endParaRPr lang="es-MX" dirty="0"/>
          </a:p>
        </p:txBody>
      </p:sp>
      <p:sp>
        <p:nvSpPr>
          <p:cNvPr id="24" name="CuadroTexto 23"/>
          <p:cNvSpPr txBox="1"/>
          <p:nvPr/>
        </p:nvSpPr>
        <p:spPr>
          <a:xfrm>
            <a:off x="9424237" y="1311607"/>
            <a:ext cx="2312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chemeClr val="accent1">
                    <a:lumMod val="75000"/>
                  </a:schemeClr>
                </a:solidFill>
              </a:rPr>
              <a:t>Licitado y en Licitación</a:t>
            </a:r>
            <a:endParaRPr lang="es-MX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5" name="CuadroTexto 24"/>
          <p:cNvSpPr txBox="1"/>
          <p:nvPr/>
        </p:nvSpPr>
        <p:spPr>
          <a:xfrm>
            <a:off x="57014" y="3695268"/>
            <a:ext cx="110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b="1" dirty="0"/>
              <a:t>46</a:t>
            </a:r>
          </a:p>
        </p:txBody>
      </p:sp>
      <p:sp>
        <p:nvSpPr>
          <p:cNvPr id="26" name="CuadroTexto 25"/>
          <p:cNvSpPr txBox="1"/>
          <p:nvPr/>
        </p:nvSpPr>
        <p:spPr>
          <a:xfrm>
            <a:off x="997402" y="3695269"/>
            <a:ext cx="1491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</a:rPr>
              <a:t>Áreas en licitación</a:t>
            </a:r>
            <a:endParaRPr lang="es-MX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31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3 Imagen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23394" y="6194757"/>
            <a:ext cx="2145215" cy="631712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668" y="1222126"/>
            <a:ext cx="7160736" cy="5060137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74175" y="15138"/>
            <a:ext cx="11362899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just"/>
            <a:r>
              <a:rPr lang="es-MX" sz="2800" b="1" dirty="0">
                <a:latin typeface="+mn-lt"/>
                <a:cs typeface="Arial" panose="020B0604020202020204" pitchFamily="34" charset="0"/>
              </a:rPr>
              <a:t>Las 110 áreas adjudicadas en procesos de licitación complementan la actividad en las asignaciones de </a:t>
            </a:r>
            <a:r>
              <a:rPr lang="es-MX" sz="2800" b="1" dirty="0" smtClean="0">
                <a:latin typeface="+mn-lt"/>
                <a:cs typeface="Arial" panose="020B0604020202020204" pitchFamily="34" charset="0"/>
              </a:rPr>
              <a:t>PEMEX</a:t>
            </a:r>
            <a:endParaRPr lang="es-MX" sz="28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423168" y="2988564"/>
            <a:ext cx="203385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000" b="1" dirty="0" smtClean="0">
                <a:solidFill>
                  <a:srgbClr val="B0A25F"/>
                </a:solidFill>
              </a:rPr>
              <a:t>- 417</a:t>
            </a:r>
            <a:endParaRPr lang="es-MX" sz="2000" b="1" dirty="0">
              <a:solidFill>
                <a:srgbClr val="B0A25F"/>
              </a:solidFill>
            </a:endParaRPr>
          </a:p>
          <a:p>
            <a:r>
              <a:rPr lang="es-MX" sz="2000" b="1" dirty="0">
                <a:solidFill>
                  <a:srgbClr val="B0A25F"/>
                </a:solidFill>
              </a:rPr>
              <a:t>Asignaciones de Pemex</a:t>
            </a:r>
          </a:p>
        </p:txBody>
      </p:sp>
      <p:sp>
        <p:nvSpPr>
          <p:cNvPr id="4" name="Rectángulo 3"/>
          <p:cNvSpPr/>
          <p:nvPr/>
        </p:nvSpPr>
        <p:spPr>
          <a:xfrm>
            <a:off x="423168" y="4175926"/>
            <a:ext cx="19839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000" b="1" dirty="0" smtClean="0">
                <a:solidFill>
                  <a:srgbClr val="704489"/>
                </a:solidFill>
              </a:rPr>
              <a:t>- 110</a:t>
            </a:r>
            <a:endParaRPr lang="es-MX" sz="2000" b="1" dirty="0">
              <a:solidFill>
                <a:srgbClr val="704489"/>
              </a:solidFill>
            </a:endParaRPr>
          </a:p>
          <a:p>
            <a:r>
              <a:rPr lang="es-MX" sz="2000" b="1" dirty="0">
                <a:solidFill>
                  <a:srgbClr val="704489"/>
                </a:solidFill>
              </a:rPr>
              <a:t>Contratos</a:t>
            </a:r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 bwMode="auto">
          <a:xfrm>
            <a:off x="7629527" y="1406525"/>
            <a:ext cx="2008188" cy="727075"/>
            <a:chOff x="4806" y="886"/>
            <a:chExt cx="1265" cy="458"/>
          </a:xfrm>
        </p:grpSpPr>
        <p:sp>
          <p:nvSpPr>
            <p:cNvPr id="6" name="AutoShape 3"/>
            <p:cNvSpPr>
              <a:spLocks noChangeAspect="1" noTextEdit="1"/>
            </p:cNvSpPr>
            <p:nvPr/>
          </p:nvSpPr>
          <p:spPr bwMode="auto">
            <a:xfrm>
              <a:off x="4806" y="886"/>
              <a:ext cx="1158" cy="458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/>
            </a:p>
          </p:txBody>
        </p:sp>
        <p:sp>
          <p:nvSpPr>
            <p:cNvPr id="9" name="Rectangle 6"/>
            <p:cNvSpPr>
              <a:spLocks noChangeArrowheads="1"/>
            </p:cNvSpPr>
            <p:nvPr/>
          </p:nvSpPr>
          <p:spPr bwMode="auto">
            <a:xfrm>
              <a:off x="4837" y="908"/>
              <a:ext cx="1234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MX" altLang="es-MX" sz="13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Sector Hidrocarburos </a:t>
              </a:r>
              <a:endParaRPr kumimoji="0" lang="es-MX" altLang="es-MX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" name="Rectangle 7"/>
            <p:cNvSpPr>
              <a:spLocks noChangeArrowheads="1"/>
            </p:cNvSpPr>
            <p:nvPr/>
          </p:nvSpPr>
          <p:spPr bwMode="auto">
            <a:xfrm>
              <a:off x="4837" y="1040"/>
              <a:ext cx="229" cy="116"/>
            </a:xfrm>
            <a:prstGeom prst="rect">
              <a:avLst/>
            </a:prstGeom>
            <a:solidFill>
              <a:srgbClr val="B0A25F"/>
            </a:solidFill>
            <a:ln w="3175">
              <a:solidFill>
                <a:srgbClr val="94A976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/>
            </a:p>
          </p:txBody>
        </p:sp>
        <p:sp>
          <p:nvSpPr>
            <p:cNvPr id="11" name="Rectangle 8"/>
            <p:cNvSpPr>
              <a:spLocks noChangeArrowheads="1"/>
            </p:cNvSpPr>
            <p:nvPr/>
          </p:nvSpPr>
          <p:spPr bwMode="auto">
            <a:xfrm>
              <a:off x="5107" y="1053"/>
              <a:ext cx="530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MX" altLang="es-MX" sz="11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Asignaciones</a:t>
              </a:r>
              <a:endParaRPr kumimoji="0" lang="es-MX" altLang="es-MX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" name="Rectangle 9"/>
            <p:cNvSpPr>
              <a:spLocks noChangeArrowheads="1"/>
            </p:cNvSpPr>
            <p:nvPr/>
          </p:nvSpPr>
          <p:spPr bwMode="auto">
            <a:xfrm>
              <a:off x="4837" y="1198"/>
              <a:ext cx="229" cy="116"/>
            </a:xfrm>
            <a:prstGeom prst="rect">
              <a:avLst/>
            </a:prstGeom>
            <a:solidFill>
              <a:srgbClr val="704489"/>
            </a:solidFill>
            <a:ln w="4763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/>
            </a:p>
          </p:txBody>
        </p:sp>
        <p:sp>
          <p:nvSpPr>
            <p:cNvPr id="13" name="Rectangle 10"/>
            <p:cNvSpPr>
              <a:spLocks noChangeArrowheads="1"/>
            </p:cNvSpPr>
            <p:nvPr/>
          </p:nvSpPr>
          <p:spPr bwMode="auto">
            <a:xfrm>
              <a:off x="5107" y="1210"/>
              <a:ext cx="805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MX" altLang="es-MX" sz="11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Áreas Contractuales</a:t>
              </a:r>
              <a:endParaRPr kumimoji="0" lang="es-MX" altLang="es-MX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14" name="Rectángulo 13"/>
          <p:cNvSpPr/>
          <p:nvPr/>
        </p:nvSpPr>
        <p:spPr>
          <a:xfrm>
            <a:off x="423168" y="2085975"/>
            <a:ext cx="20745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000" b="1" dirty="0"/>
              <a:t>527 Áreas </a:t>
            </a:r>
            <a:br>
              <a:rPr lang="es-MX" sz="2000" b="1" dirty="0"/>
            </a:br>
            <a:r>
              <a:rPr lang="es-MX" sz="2000" b="1" u="sng" dirty="0"/>
              <a:t>con operador</a:t>
            </a:r>
            <a:endParaRPr lang="es-MX" sz="2000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605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D232F9-4141-0D4A-B0DE-3C6A5D0AFB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Marcador de texto 2">
            <a:extLst>
              <a:ext uri="{FF2B5EF4-FFF2-40B4-BE49-F238E27FC236}">
                <a16:creationId xmlns:a16="http://schemas.microsoft.com/office/drawing/2014/main" id="{8634211C-F14B-4348-AC0B-762E6939A100}"/>
              </a:ext>
            </a:extLst>
          </p:cNvPr>
          <p:cNvSpPr txBox="1">
            <a:spLocks/>
          </p:cNvSpPr>
          <p:nvPr/>
        </p:nvSpPr>
        <p:spPr>
          <a:xfrm>
            <a:off x="642026" y="1212545"/>
            <a:ext cx="9999392" cy="41885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Prospectiva de producción de petróleo</a:t>
            </a: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Miles de barriles diarios, </a:t>
            </a:r>
            <a:r>
              <a:rPr kumimoji="0" lang="es-MX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mbd</a:t>
            </a: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10017063-A7D4-4824-9215-8912295F15ED}"/>
              </a:ext>
            </a:extLst>
          </p:cNvPr>
          <p:cNvSpPr txBox="1"/>
          <p:nvPr/>
        </p:nvSpPr>
        <p:spPr>
          <a:xfrm>
            <a:off x="321015" y="28703"/>
            <a:ext cx="96109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Con el portafolio actual de proyectos es posible alcanzar una producción de 3.1 </a:t>
            </a:r>
            <a:r>
              <a:rPr kumimoji="0" lang="es-MX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mmbd</a:t>
            </a: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en 9 </a:t>
            </a:r>
            <a:r>
              <a:rPr kumimoji="0" lang="es-MX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años</a:t>
            </a:r>
            <a:endParaRPr kumimoji="0" lang="es-MX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5" name="Gráfico 14">
            <a:extLst>
              <a:ext uri="{FF2B5EF4-FFF2-40B4-BE49-F238E27FC236}">
                <a16:creationId xmlns:a16="http://schemas.microsoft.com/office/drawing/2014/main" id="{971CB620-BD6B-4CC8-BDCA-8993134AE6E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280743" y="1506926"/>
          <a:ext cx="10132326" cy="45060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6" name="Grupo 15">
            <a:extLst>
              <a:ext uri="{FF2B5EF4-FFF2-40B4-BE49-F238E27FC236}">
                <a16:creationId xmlns:a16="http://schemas.microsoft.com/office/drawing/2014/main" id="{9852CEE1-E194-481B-A208-650B3EFADF21}"/>
              </a:ext>
            </a:extLst>
          </p:cNvPr>
          <p:cNvGrpSpPr/>
          <p:nvPr/>
        </p:nvGrpSpPr>
        <p:grpSpPr>
          <a:xfrm>
            <a:off x="10056196" y="3580036"/>
            <a:ext cx="2204128" cy="593848"/>
            <a:chOff x="9941142" y="4151361"/>
            <a:chExt cx="1817023" cy="367905"/>
          </a:xfrm>
        </p:grpSpPr>
        <p:sp>
          <p:nvSpPr>
            <p:cNvPr id="18" name="Cerrar llave 17">
              <a:extLst>
                <a:ext uri="{FF2B5EF4-FFF2-40B4-BE49-F238E27FC236}">
                  <a16:creationId xmlns:a16="http://schemas.microsoft.com/office/drawing/2014/main" id="{982F7D7F-41FB-4EAC-814A-EE0645D59716}"/>
                </a:ext>
              </a:extLst>
            </p:cNvPr>
            <p:cNvSpPr/>
            <p:nvPr/>
          </p:nvSpPr>
          <p:spPr>
            <a:xfrm>
              <a:off x="9941142" y="4151361"/>
              <a:ext cx="125431" cy="367905"/>
            </a:xfrm>
            <a:prstGeom prst="rightBrac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9C23B1C8-1B71-4691-A8C2-1C19591E5616}"/>
                </a:ext>
              </a:extLst>
            </p:cNvPr>
            <p:cNvSpPr txBox="1"/>
            <p:nvPr/>
          </p:nvSpPr>
          <p:spPr>
            <a:xfrm>
              <a:off x="10147453" y="4220689"/>
              <a:ext cx="1610712" cy="20312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Contratos adjudicados (23%)</a:t>
              </a:r>
            </a:p>
          </p:txBody>
        </p:sp>
      </p:grpSp>
      <p:grpSp>
        <p:nvGrpSpPr>
          <p:cNvPr id="20" name="Grupo 19">
            <a:extLst>
              <a:ext uri="{FF2B5EF4-FFF2-40B4-BE49-F238E27FC236}">
                <a16:creationId xmlns:a16="http://schemas.microsoft.com/office/drawing/2014/main" id="{65955D5B-7159-49BA-8FAD-B16E9DCF063F}"/>
              </a:ext>
            </a:extLst>
          </p:cNvPr>
          <p:cNvGrpSpPr/>
          <p:nvPr/>
        </p:nvGrpSpPr>
        <p:grpSpPr>
          <a:xfrm>
            <a:off x="10030442" y="2578196"/>
            <a:ext cx="2203491" cy="991253"/>
            <a:chOff x="9936163" y="3509012"/>
            <a:chExt cx="1800274" cy="642349"/>
          </a:xfrm>
        </p:grpSpPr>
        <p:sp>
          <p:nvSpPr>
            <p:cNvPr id="21" name="Cerrar llave 20">
              <a:extLst>
                <a:ext uri="{FF2B5EF4-FFF2-40B4-BE49-F238E27FC236}">
                  <a16:creationId xmlns:a16="http://schemas.microsoft.com/office/drawing/2014/main" id="{5CBBF7E4-044A-4170-A783-3A22214CB1F3}"/>
                </a:ext>
              </a:extLst>
            </p:cNvPr>
            <p:cNvSpPr/>
            <p:nvPr/>
          </p:nvSpPr>
          <p:spPr>
            <a:xfrm>
              <a:off x="9936163" y="3509012"/>
              <a:ext cx="162204" cy="642349"/>
            </a:xfrm>
            <a:prstGeom prst="rightBrace">
              <a:avLst/>
            </a:prstGeom>
            <a:ln>
              <a:solidFill>
                <a:srgbClr val="0033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A8783998-6B4C-49EB-8966-A8C8C9B9105F}"/>
                </a:ext>
              </a:extLst>
            </p:cNvPr>
            <p:cNvSpPr txBox="1"/>
            <p:nvPr/>
          </p:nvSpPr>
          <p:spPr>
            <a:xfrm>
              <a:off x="10140633" y="3718937"/>
              <a:ext cx="1595804" cy="179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Áreas por adjudicar (43%)</a:t>
              </a:r>
            </a:p>
          </p:txBody>
        </p:sp>
      </p:grpSp>
      <p:grpSp>
        <p:nvGrpSpPr>
          <p:cNvPr id="23" name="Grupo 22">
            <a:extLst>
              <a:ext uri="{FF2B5EF4-FFF2-40B4-BE49-F238E27FC236}">
                <a16:creationId xmlns:a16="http://schemas.microsoft.com/office/drawing/2014/main" id="{FF39A81F-66D9-4984-8323-D576C1ADBD0B}"/>
              </a:ext>
            </a:extLst>
          </p:cNvPr>
          <p:cNvGrpSpPr/>
          <p:nvPr/>
        </p:nvGrpSpPr>
        <p:grpSpPr>
          <a:xfrm>
            <a:off x="10056196" y="4391785"/>
            <a:ext cx="1495644" cy="654441"/>
            <a:chOff x="9941142" y="4574174"/>
            <a:chExt cx="1495644" cy="512188"/>
          </a:xfrm>
        </p:grpSpPr>
        <p:sp>
          <p:nvSpPr>
            <p:cNvPr id="24" name="Cerrar llave 23">
              <a:extLst>
                <a:ext uri="{FF2B5EF4-FFF2-40B4-BE49-F238E27FC236}">
                  <a16:creationId xmlns:a16="http://schemas.microsoft.com/office/drawing/2014/main" id="{E1F66524-2E4B-4A8E-87AA-6A9051B7E7B4}"/>
                </a:ext>
              </a:extLst>
            </p:cNvPr>
            <p:cNvSpPr/>
            <p:nvPr/>
          </p:nvSpPr>
          <p:spPr>
            <a:xfrm>
              <a:off x="9941142" y="4574174"/>
              <a:ext cx="125431" cy="512188"/>
            </a:xfrm>
            <a:prstGeom prst="rightBrac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id="{E11A7747-1942-40E6-B41E-A35E5EBFFEE6}"/>
                </a:ext>
              </a:extLst>
            </p:cNvPr>
            <p:cNvSpPr txBox="1"/>
            <p:nvPr/>
          </p:nvSpPr>
          <p:spPr>
            <a:xfrm>
              <a:off x="10209207" y="4688842"/>
              <a:ext cx="1227579" cy="2167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Ronda 0 (26%)</a:t>
              </a:r>
            </a:p>
          </p:txBody>
        </p:sp>
      </p:grpSp>
      <p:grpSp>
        <p:nvGrpSpPr>
          <p:cNvPr id="26" name="Grupo 25">
            <a:extLst>
              <a:ext uri="{FF2B5EF4-FFF2-40B4-BE49-F238E27FC236}">
                <a16:creationId xmlns:a16="http://schemas.microsoft.com/office/drawing/2014/main" id="{26001EA3-7A36-4485-A163-05BC418826C4}"/>
              </a:ext>
            </a:extLst>
          </p:cNvPr>
          <p:cNvGrpSpPr/>
          <p:nvPr/>
        </p:nvGrpSpPr>
        <p:grpSpPr>
          <a:xfrm>
            <a:off x="10061890" y="4137874"/>
            <a:ext cx="2005510" cy="276999"/>
            <a:chOff x="9941142" y="4492527"/>
            <a:chExt cx="2005510" cy="228728"/>
          </a:xfrm>
        </p:grpSpPr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4C950340-98AA-4FA0-B177-72500DDB0237}"/>
                </a:ext>
              </a:extLst>
            </p:cNvPr>
            <p:cNvSpPr txBox="1"/>
            <p:nvPr/>
          </p:nvSpPr>
          <p:spPr>
            <a:xfrm>
              <a:off x="10191268" y="4492527"/>
              <a:ext cx="1755384" cy="228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Contratos PEMEX (8%)</a:t>
              </a:r>
            </a:p>
          </p:txBody>
        </p:sp>
        <p:sp>
          <p:nvSpPr>
            <p:cNvPr id="30" name="Cerrar llave 29">
              <a:extLst>
                <a:ext uri="{FF2B5EF4-FFF2-40B4-BE49-F238E27FC236}">
                  <a16:creationId xmlns:a16="http://schemas.microsoft.com/office/drawing/2014/main" id="{432C91BC-AAB6-46DC-BD64-E9217C53FD69}"/>
                </a:ext>
              </a:extLst>
            </p:cNvPr>
            <p:cNvSpPr/>
            <p:nvPr/>
          </p:nvSpPr>
          <p:spPr>
            <a:xfrm>
              <a:off x="9941142" y="4544181"/>
              <a:ext cx="118949" cy="160970"/>
            </a:xfrm>
            <a:prstGeom prst="rightBrace">
              <a:avLst/>
            </a:prstGeom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2" name="Grupo 31">
            <a:extLst>
              <a:ext uri="{FF2B5EF4-FFF2-40B4-BE49-F238E27FC236}">
                <a16:creationId xmlns:a16="http://schemas.microsoft.com/office/drawing/2014/main" id="{09DAB87A-404C-472B-B4F1-D9759FC2428D}"/>
              </a:ext>
            </a:extLst>
          </p:cNvPr>
          <p:cNvGrpSpPr/>
          <p:nvPr/>
        </p:nvGrpSpPr>
        <p:grpSpPr>
          <a:xfrm>
            <a:off x="1494091" y="3191850"/>
            <a:ext cx="9035487" cy="1289812"/>
            <a:chOff x="1494091" y="2902317"/>
            <a:chExt cx="8595825" cy="1289812"/>
          </a:xfrm>
        </p:grpSpPr>
        <p:sp>
          <p:nvSpPr>
            <p:cNvPr id="33" name="CuadroTexto 32">
              <a:extLst>
                <a:ext uri="{FF2B5EF4-FFF2-40B4-BE49-F238E27FC236}">
                  <a16:creationId xmlns:a16="http://schemas.microsoft.com/office/drawing/2014/main" id="{6AE3A445-BBF6-42CF-8A84-1054F0F7D0F1}"/>
                </a:ext>
              </a:extLst>
            </p:cNvPr>
            <p:cNvSpPr txBox="1"/>
            <p:nvPr/>
          </p:nvSpPr>
          <p:spPr>
            <a:xfrm>
              <a:off x="4570935" y="2902317"/>
              <a:ext cx="5846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1,972</a:t>
              </a:r>
            </a:p>
          </p:txBody>
        </p:sp>
        <p:sp>
          <p:nvSpPr>
            <p:cNvPr id="40" name="CuadroTexto 39">
              <a:extLst>
                <a:ext uri="{FF2B5EF4-FFF2-40B4-BE49-F238E27FC236}">
                  <a16:creationId xmlns:a16="http://schemas.microsoft.com/office/drawing/2014/main" id="{F1978508-BF66-4E99-BE79-29EBB050E946}"/>
                </a:ext>
              </a:extLst>
            </p:cNvPr>
            <p:cNvSpPr txBox="1"/>
            <p:nvPr/>
          </p:nvSpPr>
          <p:spPr>
            <a:xfrm>
              <a:off x="6953598" y="3303284"/>
              <a:ext cx="5846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1,455</a:t>
              </a:r>
            </a:p>
          </p:txBody>
        </p:sp>
        <p:sp>
          <p:nvSpPr>
            <p:cNvPr id="41" name="CuadroTexto 40">
              <a:extLst>
                <a:ext uri="{FF2B5EF4-FFF2-40B4-BE49-F238E27FC236}">
                  <a16:creationId xmlns:a16="http://schemas.microsoft.com/office/drawing/2014/main" id="{281D6298-C25F-4300-BA13-925F345B3128}"/>
                </a:ext>
              </a:extLst>
            </p:cNvPr>
            <p:cNvSpPr txBox="1"/>
            <p:nvPr/>
          </p:nvSpPr>
          <p:spPr>
            <a:xfrm>
              <a:off x="9505258" y="3884352"/>
              <a:ext cx="5846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824</a:t>
              </a:r>
            </a:p>
          </p:txBody>
        </p:sp>
        <p:sp>
          <p:nvSpPr>
            <p:cNvPr id="44" name="CuadroTexto 43">
              <a:extLst>
                <a:ext uri="{FF2B5EF4-FFF2-40B4-BE49-F238E27FC236}">
                  <a16:creationId xmlns:a16="http://schemas.microsoft.com/office/drawing/2014/main" id="{220A937C-A920-4BBB-AE98-14A9D5A310C4}"/>
                </a:ext>
              </a:extLst>
            </p:cNvPr>
            <p:cNvSpPr txBox="1"/>
            <p:nvPr/>
          </p:nvSpPr>
          <p:spPr>
            <a:xfrm>
              <a:off x="1494091" y="2988814"/>
              <a:ext cx="5846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1,817</a:t>
              </a:r>
            </a:p>
          </p:txBody>
        </p:sp>
      </p:grpSp>
      <p:grpSp>
        <p:nvGrpSpPr>
          <p:cNvPr id="45" name="Grupo 44">
            <a:extLst>
              <a:ext uri="{FF2B5EF4-FFF2-40B4-BE49-F238E27FC236}">
                <a16:creationId xmlns:a16="http://schemas.microsoft.com/office/drawing/2014/main" id="{6CA65B9F-EE84-44D3-BD15-CC02C4812549}"/>
              </a:ext>
            </a:extLst>
          </p:cNvPr>
          <p:cNvGrpSpPr/>
          <p:nvPr/>
        </p:nvGrpSpPr>
        <p:grpSpPr>
          <a:xfrm>
            <a:off x="1494091" y="3183580"/>
            <a:ext cx="8918978" cy="1245682"/>
            <a:chOff x="1494091" y="2957737"/>
            <a:chExt cx="8484985" cy="1245682"/>
          </a:xfrm>
        </p:grpSpPr>
        <p:sp>
          <p:nvSpPr>
            <p:cNvPr id="46" name="CuadroTexto 45">
              <a:extLst>
                <a:ext uri="{FF2B5EF4-FFF2-40B4-BE49-F238E27FC236}">
                  <a16:creationId xmlns:a16="http://schemas.microsoft.com/office/drawing/2014/main" id="{BDB64F5B-E5E0-48C6-82F1-8D9101A5EC45}"/>
                </a:ext>
              </a:extLst>
            </p:cNvPr>
            <p:cNvSpPr txBox="1"/>
            <p:nvPr/>
          </p:nvSpPr>
          <p:spPr>
            <a:xfrm>
              <a:off x="4570935" y="2957737"/>
              <a:ext cx="5846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2,028</a:t>
              </a:r>
            </a:p>
          </p:txBody>
        </p:sp>
        <p:sp>
          <p:nvSpPr>
            <p:cNvPr id="47" name="CuadroTexto 46">
              <a:extLst>
                <a:ext uri="{FF2B5EF4-FFF2-40B4-BE49-F238E27FC236}">
                  <a16:creationId xmlns:a16="http://schemas.microsoft.com/office/drawing/2014/main" id="{F510F4C7-C9DD-4D0B-93FB-8C149FEAB49E}"/>
                </a:ext>
              </a:extLst>
            </p:cNvPr>
            <p:cNvSpPr txBox="1"/>
            <p:nvPr/>
          </p:nvSpPr>
          <p:spPr>
            <a:xfrm>
              <a:off x="6953598" y="3166368"/>
              <a:ext cx="5846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1,717</a:t>
              </a:r>
            </a:p>
          </p:txBody>
        </p:sp>
        <p:sp>
          <p:nvSpPr>
            <p:cNvPr id="48" name="CuadroTexto 47">
              <a:extLst>
                <a:ext uri="{FF2B5EF4-FFF2-40B4-BE49-F238E27FC236}">
                  <a16:creationId xmlns:a16="http://schemas.microsoft.com/office/drawing/2014/main" id="{77C518E2-ADE3-44AD-AF86-73FAF18048C8}"/>
                </a:ext>
              </a:extLst>
            </p:cNvPr>
            <p:cNvSpPr txBox="1"/>
            <p:nvPr/>
          </p:nvSpPr>
          <p:spPr>
            <a:xfrm>
              <a:off x="9394418" y="3680199"/>
              <a:ext cx="5846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1,070</a:t>
              </a:r>
            </a:p>
          </p:txBody>
        </p:sp>
        <p:sp>
          <p:nvSpPr>
            <p:cNvPr id="49" name="CuadroTexto 48">
              <a:extLst>
                <a:ext uri="{FF2B5EF4-FFF2-40B4-BE49-F238E27FC236}">
                  <a16:creationId xmlns:a16="http://schemas.microsoft.com/office/drawing/2014/main" id="{0C78D948-2077-4C94-8D25-D83777B3166E}"/>
                </a:ext>
              </a:extLst>
            </p:cNvPr>
            <p:cNvSpPr txBox="1"/>
            <p:nvPr/>
          </p:nvSpPr>
          <p:spPr>
            <a:xfrm>
              <a:off x="1494091" y="3004709"/>
              <a:ext cx="5846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1,823</a:t>
              </a:r>
            </a:p>
          </p:txBody>
        </p:sp>
      </p:grpSp>
      <p:grpSp>
        <p:nvGrpSpPr>
          <p:cNvPr id="50" name="Grupo 49">
            <a:extLst>
              <a:ext uri="{FF2B5EF4-FFF2-40B4-BE49-F238E27FC236}">
                <a16:creationId xmlns:a16="http://schemas.microsoft.com/office/drawing/2014/main" id="{0971801B-AAB3-4A4B-82F2-1E943BB0E78A}"/>
              </a:ext>
            </a:extLst>
          </p:cNvPr>
          <p:cNvGrpSpPr/>
          <p:nvPr/>
        </p:nvGrpSpPr>
        <p:grpSpPr>
          <a:xfrm>
            <a:off x="1519591" y="2894610"/>
            <a:ext cx="8903745" cy="987469"/>
            <a:chOff x="1494091" y="2677356"/>
            <a:chExt cx="8470493" cy="987469"/>
          </a:xfrm>
        </p:grpSpPr>
        <p:sp>
          <p:nvSpPr>
            <p:cNvPr id="51" name="CuadroTexto 50">
              <a:extLst>
                <a:ext uri="{FF2B5EF4-FFF2-40B4-BE49-F238E27FC236}">
                  <a16:creationId xmlns:a16="http://schemas.microsoft.com/office/drawing/2014/main" id="{592F99E6-2028-422A-BD07-8CC18B892AE5}"/>
                </a:ext>
              </a:extLst>
            </p:cNvPr>
            <p:cNvSpPr txBox="1"/>
            <p:nvPr/>
          </p:nvSpPr>
          <p:spPr>
            <a:xfrm>
              <a:off x="4570935" y="2677356"/>
              <a:ext cx="5846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2,376</a:t>
              </a:r>
            </a:p>
          </p:txBody>
        </p:sp>
        <p:sp>
          <p:nvSpPr>
            <p:cNvPr id="52" name="CuadroTexto 51">
              <a:extLst>
                <a:ext uri="{FF2B5EF4-FFF2-40B4-BE49-F238E27FC236}">
                  <a16:creationId xmlns:a16="http://schemas.microsoft.com/office/drawing/2014/main" id="{D81F803F-8C4D-4CBC-B3E1-30F60B9EC5CD}"/>
                </a:ext>
              </a:extLst>
            </p:cNvPr>
            <p:cNvSpPr txBox="1"/>
            <p:nvPr/>
          </p:nvSpPr>
          <p:spPr>
            <a:xfrm>
              <a:off x="6953598" y="2717709"/>
              <a:ext cx="5846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2,281</a:t>
              </a:r>
            </a:p>
          </p:txBody>
        </p:sp>
        <p:sp>
          <p:nvSpPr>
            <p:cNvPr id="53" name="CuadroTexto 52">
              <a:extLst>
                <a:ext uri="{FF2B5EF4-FFF2-40B4-BE49-F238E27FC236}">
                  <a16:creationId xmlns:a16="http://schemas.microsoft.com/office/drawing/2014/main" id="{A10D6CF7-F19B-4925-9F92-762C04C1FF41}"/>
                </a:ext>
              </a:extLst>
            </p:cNvPr>
            <p:cNvSpPr txBox="1"/>
            <p:nvPr/>
          </p:nvSpPr>
          <p:spPr>
            <a:xfrm>
              <a:off x="9379926" y="3141605"/>
              <a:ext cx="5846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1,763</a:t>
              </a:r>
            </a:p>
          </p:txBody>
        </p:sp>
        <p:sp>
          <p:nvSpPr>
            <p:cNvPr id="54" name="CuadroTexto 53">
              <a:extLst>
                <a:ext uri="{FF2B5EF4-FFF2-40B4-BE49-F238E27FC236}">
                  <a16:creationId xmlns:a16="http://schemas.microsoft.com/office/drawing/2014/main" id="{F2940575-5CB2-440D-BC83-8A8889A67D57}"/>
                </a:ext>
              </a:extLst>
            </p:cNvPr>
            <p:cNvSpPr txBox="1"/>
            <p:nvPr/>
          </p:nvSpPr>
          <p:spPr>
            <a:xfrm>
              <a:off x="1494091" y="2991262"/>
              <a:ext cx="5846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1,844</a:t>
              </a:r>
            </a:p>
          </p:txBody>
        </p:sp>
      </p:grpSp>
      <p:sp>
        <p:nvSpPr>
          <p:cNvPr id="55" name="Marcador de texto 2">
            <a:extLst>
              <a:ext uri="{FF2B5EF4-FFF2-40B4-BE49-F238E27FC236}">
                <a16:creationId xmlns:a16="http://schemas.microsoft.com/office/drawing/2014/main" id="{78E7B3A2-EE87-416E-A92A-10A8FB0FDDB6}"/>
              </a:ext>
            </a:extLst>
          </p:cNvPr>
          <p:cNvSpPr txBox="1">
            <a:spLocks/>
          </p:cNvSpPr>
          <p:nvPr/>
        </p:nvSpPr>
        <p:spPr>
          <a:xfrm>
            <a:off x="397669" y="6182991"/>
            <a:ext cx="7309545" cy="245904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MX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Fuente: Estimaciones de la Comisión Nacional de Hidrocarburos y Pemex. </a:t>
            </a:r>
          </a:p>
        </p:txBody>
      </p:sp>
    </p:spTree>
    <p:extLst>
      <p:ext uri="{BB962C8B-B14F-4D97-AF65-F5344CB8AC3E}">
        <p14:creationId xmlns:p14="http://schemas.microsoft.com/office/powerpoint/2010/main" val="1971706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5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>
                                            <p:graphicEl>
                                              <a:chart seriesIdx="5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6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>
                                            <p:graphicEl>
                                              <a:chart seriesIdx="6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 uiExpand="1">
        <p:bldSub>
          <a:bldChart bld="series" animBg="0"/>
        </p:bldSub>
      </p:bldGraphic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D232F9-4141-0D4A-B0DE-3C6A5D0AFB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0A9AB0E-1C75-4C04-817A-8A5472669959}"/>
              </a:ext>
            </a:extLst>
          </p:cNvPr>
          <p:cNvSpPr txBox="1"/>
          <p:nvPr/>
        </p:nvSpPr>
        <p:spPr>
          <a:xfrm>
            <a:off x="453133" y="10414"/>
            <a:ext cx="93071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La producción de gas natural alcanzaría los 7,000 millones de pies cúbicos diarios en 10 años…</a:t>
            </a:r>
          </a:p>
        </p:txBody>
      </p:sp>
      <p:sp>
        <p:nvSpPr>
          <p:cNvPr id="22" name="Marcador de texto 2">
            <a:extLst>
              <a:ext uri="{FF2B5EF4-FFF2-40B4-BE49-F238E27FC236}">
                <a16:creationId xmlns:a16="http://schemas.microsoft.com/office/drawing/2014/main" id="{9B37CDEA-4DF4-45E8-AD4C-751E249D6973}"/>
              </a:ext>
            </a:extLst>
          </p:cNvPr>
          <p:cNvSpPr txBox="1">
            <a:spLocks/>
          </p:cNvSpPr>
          <p:nvPr/>
        </p:nvSpPr>
        <p:spPr>
          <a:xfrm>
            <a:off x="280743" y="6082207"/>
            <a:ext cx="7309545" cy="245904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MX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 charset="0"/>
              </a:rPr>
              <a:t>* Gas natural producido, previo a proceso.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MX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 charset="0"/>
              </a:rPr>
              <a:t>Fuente: Estimaciones de la Comisión Nacional de Hidrocarburos y Pemex. </a:t>
            </a:r>
          </a:p>
        </p:txBody>
      </p:sp>
      <p:graphicFrame>
        <p:nvGraphicFramePr>
          <p:cNvPr id="24" name="Gráfico 23">
            <a:extLst>
              <a:ext uri="{FF2B5EF4-FFF2-40B4-BE49-F238E27FC236}">
                <a16:creationId xmlns:a16="http://schemas.microsoft.com/office/drawing/2014/main" id="{E744CDDA-ABEC-47EC-91BD-C68FCD065154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-1" y="1735673"/>
          <a:ext cx="10946735" cy="41376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25" name="Grupo 24">
            <a:extLst>
              <a:ext uri="{FF2B5EF4-FFF2-40B4-BE49-F238E27FC236}">
                <a16:creationId xmlns:a16="http://schemas.microsoft.com/office/drawing/2014/main" id="{96C66008-F5A2-4E01-AA27-4EDBEF85DB0C}"/>
              </a:ext>
            </a:extLst>
          </p:cNvPr>
          <p:cNvGrpSpPr/>
          <p:nvPr/>
        </p:nvGrpSpPr>
        <p:grpSpPr>
          <a:xfrm>
            <a:off x="10124186" y="3195649"/>
            <a:ext cx="2162961" cy="618495"/>
            <a:chOff x="10159122" y="3540724"/>
            <a:chExt cx="1324030" cy="864679"/>
          </a:xfrm>
        </p:grpSpPr>
        <p:sp>
          <p:nvSpPr>
            <p:cNvPr id="26" name="Cerrar llave 25">
              <a:extLst>
                <a:ext uri="{FF2B5EF4-FFF2-40B4-BE49-F238E27FC236}">
                  <a16:creationId xmlns:a16="http://schemas.microsoft.com/office/drawing/2014/main" id="{ACB1AB93-E5EB-41EF-BE1D-0E40A1317EA9}"/>
                </a:ext>
              </a:extLst>
            </p:cNvPr>
            <p:cNvSpPr/>
            <p:nvPr/>
          </p:nvSpPr>
          <p:spPr>
            <a:xfrm>
              <a:off x="10159122" y="3540724"/>
              <a:ext cx="97425" cy="834179"/>
            </a:xfrm>
            <a:prstGeom prst="rightBrac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B8992989-5AD7-4711-B298-F3AAA6F827D4}"/>
                </a:ext>
              </a:extLst>
            </p:cNvPr>
            <p:cNvSpPr txBox="1"/>
            <p:nvPr/>
          </p:nvSpPr>
          <p:spPr>
            <a:xfrm>
              <a:off x="10284201" y="3759978"/>
              <a:ext cx="1198951" cy="6454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Contratos adjudicados (28%)</a:t>
              </a:r>
            </a:p>
          </p:txBody>
        </p:sp>
      </p:grpSp>
      <p:grpSp>
        <p:nvGrpSpPr>
          <p:cNvPr id="28" name="Grupo 27">
            <a:extLst>
              <a:ext uri="{FF2B5EF4-FFF2-40B4-BE49-F238E27FC236}">
                <a16:creationId xmlns:a16="http://schemas.microsoft.com/office/drawing/2014/main" id="{C053EB92-E362-45A5-90FB-511F3E58058D}"/>
              </a:ext>
            </a:extLst>
          </p:cNvPr>
          <p:cNvGrpSpPr/>
          <p:nvPr/>
        </p:nvGrpSpPr>
        <p:grpSpPr>
          <a:xfrm>
            <a:off x="10131302" y="2854844"/>
            <a:ext cx="2088552" cy="276999"/>
            <a:chOff x="10157083" y="3193248"/>
            <a:chExt cx="2088552" cy="289167"/>
          </a:xfrm>
        </p:grpSpPr>
        <p:sp>
          <p:nvSpPr>
            <p:cNvPr id="29" name="Cerrar llave 28">
              <a:extLst>
                <a:ext uri="{FF2B5EF4-FFF2-40B4-BE49-F238E27FC236}">
                  <a16:creationId xmlns:a16="http://schemas.microsoft.com/office/drawing/2014/main" id="{ACC140B4-1428-492B-BC34-FCCB7B37C005}"/>
                </a:ext>
              </a:extLst>
            </p:cNvPr>
            <p:cNvSpPr/>
            <p:nvPr/>
          </p:nvSpPr>
          <p:spPr>
            <a:xfrm>
              <a:off x="10157083" y="3220598"/>
              <a:ext cx="120196" cy="258512"/>
            </a:xfrm>
            <a:prstGeom prst="rightBrace">
              <a:avLst/>
            </a:prstGeom>
            <a:ln>
              <a:solidFill>
                <a:srgbClr val="0033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CuadroTexto 29">
              <a:extLst>
                <a:ext uri="{FF2B5EF4-FFF2-40B4-BE49-F238E27FC236}">
                  <a16:creationId xmlns:a16="http://schemas.microsoft.com/office/drawing/2014/main" id="{DC577BFA-BA94-4CD4-A6F7-FB55AED9F971}"/>
                </a:ext>
              </a:extLst>
            </p:cNvPr>
            <p:cNvSpPr txBox="1"/>
            <p:nvPr/>
          </p:nvSpPr>
          <p:spPr>
            <a:xfrm>
              <a:off x="10347439" y="3193248"/>
              <a:ext cx="1898196" cy="2891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Áreas por adjudicar (14%)</a:t>
              </a:r>
            </a:p>
          </p:txBody>
        </p:sp>
      </p:grpSp>
      <p:grpSp>
        <p:nvGrpSpPr>
          <p:cNvPr id="31" name="Grupo 30">
            <a:extLst>
              <a:ext uri="{FF2B5EF4-FFF2-40B4-BE49-F238E27FC236}">
                <a16:creationId xmlns:a16="http://schemas.microsoft.com/office/drawing/2014/main" id="{F6C9084C-C3E5-4AE8-8D39-973F2775EDF5}"/>
              </a:ext>
            </a:extLst>
          </p:cNvPr>
          <p:cNvGrpSpPr/>
          <p:nvPr/>
        </p:nvGrpSpPr>
        <p:grpSpPr>
          <a:xfrm>
            <a:off x="10129657" y="4265130"/>
            <a:ext cx="1413154" cy="823710"/>
            <a:chOff x="10153863" y="4054862"/>
            <a:chExt cx="1413154" cy="1093125"/>
          </a:xfrm>
        </p:grpSpPr>
        <p:sp>
          <p:nvSpPr>
            <p:cNvPr id="32" name="Cerrar llave 31">
              <a:extLst>
                <a:ext uri="{FF2B5EF4-FFF2-40B4-BE49-F238E27FC236}">
                  <a16:creationId xmlns:a16="http://schemas.microsoft.com/office/drawing/2014/main" id="{45A18D55-91F1-40DC-B857-D01388058FEB}"/>
                </a:ext>
              </a:extLst>
            </p:cNvPr>
            <p:cNvSpPr/>
            <p:nvPr/>
          </p:nvSpPr>
          <p:spPr>
            <a:xfrm>
              <a:off x="10153863" y="4054862"/>
              <a:ext cx="122170" cy="1093125"/>
            </a:xfrm>
            <a:prstGeom prst="rightBrac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CuadroTexto 32">
              <a:extLst>
                <a:ext uri="{FF2B5EF4-FFF2-40B4-BE49-F238E27FC236}">
                  <a16:creationId xmlns:a16="http://schemas.microsoft.com/office/drawing/2014/main" id="{0D1794A6-46BE-4584-90C9-3AE7C6D634CD}"/>
                </a:ext>
              </a:extLst>
            </p:cNvPr>
            <p:cNvSpPr txBox="1"/>
            <p:nvPr/>
          </p:nvSpPr>
          <p:spPr>
            <a:xfrm>
              <a:off x="10339438" y="4451466"/>
              <a:ext cx="1227579" cy="367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Ronda 0 (43%)</a:t>
              </a:r>
            </a:p>
          </p:txBody>
        </p:sp>
      </p:grpSp>
      <p:grpSp>
        <p:nvGrpSpPr>
          <p:cNvPr id="34" name="Grupo 33">
            <a:extLst>
              <a:ext uri="{FF2B5EF4-FFF2-40B4-BE49-F238E27FC236}">
                <a16:creationId xmlns:a16="http://schemas.microsoft.com/office/drawing/2014/main" id="{B9C3F8E0-1EAA-4D51-B291-F4501AFD9821}"/>
              </a:ext>
            </a:extLst>
          </p:cNvPr>
          <p:cNvGrpSpPr/>
          <p:nvPr/>
        </p:nvGrpSpPr>
        <p:grpSpPr>
          <a:xfrm>
            <a:off x="10131302" y="3824921"/>
            <a:ext cx="1935384" cy="349022"/>
            <a:chOff x="10167439" y="3614404"/>
            <a:chExt cx="1935384" cy="407573"/>
          </a:xfrm>
        </p:grpSpPr>
        <p:sp>
          <p:nvSpPr>
            <p:cNvPr id="35" name="CuadroTexto 34">
              <a:extLst>
                <a:ext uri="{FF2B5EF4-FFF2-40B4-BE49-F238E27FC236}">
                  <a16:creationId xmlns:a16="http://schemas.microsoft.com/office/drawing/2014/main" id="{DEDC1C3A-C69C-4F88-9953-A8FFA6F37A1D}"/>
                </a:ext>
              </a:extLst>
            </p:cNvPr>
            <p:cNvSpPr txBox="1"/>
            <p:nvPr/>
          </p:nvSpPr>
          <p:spPr>
            <a:xfrm>
              <a:off x="10347439" y="3676725"/>
              <a:ext cx="1755384" cy="3234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Contratos PEMEX (15%)</a:t>
              </a:r>
            </a:p>
          </p:txBody>
        </p:sp>
        <p:sp>
          <p:nvSpPr>
            <p:cNvPr id="36" name="Cerrar llave 35">
              <a:extLst>
                <a:ext uri="{FF2B5EF4-FFF2-40B4-BE49-F238E27FC236}">
                  <a16:creationId xmlns:a16="http://schemas.microsoft.com/office/drawing/2014/main" id="{ADBCBDCA-D025-4122-8F71-E5D2B2C961C6}"/>
                </a:ext>
              </a:extLst>
            </p:cNvPr>
            <p:cNvSpPr/>
            <p:nvPr/>
          </p:nvSpPr>
          <p:spPr>
            <a:xfrm>
              <a:off x="10167439" y="3614404"/>
              <a:ext cx="122170" cy="407573"/>
            </a:xfrm>
            <a:prstGeom prst="rightBrace">
              <a:avLst/>
            </a:prstGeom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7" name="Grupo 36">
            <a:extLst>
              <a:ext uri="{FF2B5EF4-FFF2-40B4-BE49-F238E27FC236}">
                <a16:creationId xmlns:a16="http://schemas.microsoft.com/office/drawing/2014/main" id="{8E3060BD-3842-4C13-9748-9D348214E7D9}"/>
              </a:ext>
            </a:extLst>
          </p:cNvPr>
          <p:cNvGrpSpPr/>
          <p:nvPr/>
        </p:nvGrpSpPr>
        <p:grpSpPr>
          <a:xfrm>
            <a:off x="1438626" y="3377498"/>
            <a:ext cx="8642298" cy="1001190"/>
            <a:chOff x="1494091" y="3040919"/>
            <a:chExt cx="8470493" cy="1001190"/>
          </a:xfrm>
        </p:grpSpPr>
        <p:sp>
          <p:nvSpPr>
            <p:cNvPr id="38" name="CuadroTexto 37">
              <a:extLst>
                <a:ext uri="{FF2B5EF4-FFF2-40B4-BE49-F238E27FC236}">
                  <a16:creationId xmlns:a16="http://schemas.microsoft.com/office/drawing/2014/main" id="{0533CC6A-E632-4FEE-8D5E-393F7DD6AA80}"/>
                </a:ext>
              </a:extLst>
            </p:cNvPr>
            <p:cNvSpPr txBox="1"/>
            <p:nvPr/>
          </p:nvSpPr>
          <p:spPr>
            <a:xfrm>
              <a:off x="4570935" y="3362125"/>
              <a:ext cx="5846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3,747</a:t>
              </a:r>
            </a:p>
          </p:txBody>
        </p:sp>
        <p:sp>
          <p:nvSpPr>
            <p:cNvPr id="39" name="CuadroTexto 38">
              <a:extLst>
                <a:ext uri="{FF2B5EF4-FFF2-40B4-BE49-F238E27FC236}">
                  <a16:creationId xmlns:a16="http://schemas.microsoft.com/office/drawing/2014/main" id="{650A0204-1145-4715-AAA4-5F7950ED4F50}"/>
                </a:ext>
              </a:extLst>
            </p:cNvPr>
            <p:cNvSpPr txBox="1"/>
            <p:nvPr/>
          </p:nvSpPr>
          <p:spPr>
            <a:xfrm>
              <a:off x="6953598" y="3040919"/>
              <a:ext cx="5846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4,729</a:t>
              </a:r>
            </a:p>
          </p:txBody>
        </p:sp>
        <p:sp>
          <p:nvSpPr>
            <p:cNvPr id="40" name="CuadroTexto 39">
              <a:extLst>
                <a:ext uri="{FF2B5EF4-FFF2-40B4-BE49-F238E27FC236}">
                  <a16:creationId xmlns:a16="http://schemas.microsoft.com/office/drawing/2014/main" id="{43DAC521-C563-4DF0-9657-2915A0CD7E0F}"/>
                </a:ext>
              </a:extLst>
            </p:cNvPr>
            <p:cNvSpPr txBox="1"/>
            <p:nvPr/>
          </p:nvSpPr>
          <p:spPr>
            <a:xfrm>
              <a:off x="9379926" y="3518889"/>
              <a:ext cx="5846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3,038</a:t>
              </a:r>
            </a:p>
          </p:txBody>
        </p:sp>
        <p:sp>
          <p:nvSpPr>
            <p:cNvPr id="41" name="CuadroTexto 40">
              <a:extLst>
                <a:ext uri="{FF2B5EF4-FFF2-40B4-BE49-F238E27FC236}">
                  <a16:creationId xmlns:a16="http://schemas.microsoft.com/office/drawing/2014/main" id="{C7710AD3-FE78-4F47-9435-ECD4AF39C9A5}"/>
                </a:ext>
              </a:extLst>
            </p:cNvPr>
            <p:cNvSpPr txBox="1"/>
            <p:nvPr/>
          </p:nvSpPr>
          <p:spPr>
            <a:xfrm>
              <a:off x="1494091" y="3448460"/>
              <a:ext cx="5846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3,574</a:t>
              </a:r>
            </a:p>
          </p:txBody>
        </p:sp>
      </p:grpSp>
      <p:grpSp>
        <p:nvGrpSpPr>
          <p:cNvPr id="42" name="Grupo 41">
            <a:extLst>
              <a:ext uri="{FF2B5EF4-FFF2-40B4-BE49-F238E27FC236}">
                <a16:creationId xmlns:a16="http://schemas.microsoft.com/office/drawing/2014/main" id="{7734CCA8-144A-4B4A-8BF8-1904604C6E39}"/>
              </a:ext>
            </a:extLst>
          </p:cNvPr>
          <p:cNvGrpSpPr/>
          <p:nvPr/>
        </p:nvGrpSpPr>
        <p:grpSpPr>
          <a:xfrm>
            <a:off x="1438626" y="3213870"/>
            <a:ext cx="8642298" cy="1014909"/>
            <a:chOff x="1494091" y="2956771"/>
            <a:chExt cx="8470493" cy="1014909"/>
          </a:xfrm>
        </p:grpSpPr>
        <p:sp>
          <p:nvSpPr>
            <p:cNvPr id="43" name="CuadroTexto 42">
              <a:extLst>
                <a:ext uri="{FF2B5EF4-FFF2-40B4-BE49-F238E27FC236}">
                  <a16:creationId xmlns:a16="http://schemas.microsoft.com/office/drawing/2014/main" id="{0907A7CC-60F4-46CA-904A-32875A7A3F0A}"/>
                </a:ext>
              </a:extLst>
            </p:cNvPr>
            <p:cNvSpPr txBox="1"/>
            <p:nvPr/>
          </p:nvSpPr>
          <p:spPr>
            <a:xfrm>
              <a:off x="4570935" y="3362125"/>
              <a:ext cx="5846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3,797</a:t>
              </a:r>
            </a:p>
          </p:txBody>
        </p:sp>
        <p:sp>
          <p:nvSpPr>
            <p:cNvPr id="44" name="CuadroTexto 43">
              <a:extLst>
                <a:ext uri="{FF2B5EF4-FFF2-40B4-BE49-F238E27FC236}">
                  <a16:creationId xmlns:a16="http://schemas.microsoft.com/office/drawing/2014/main" id="{514DF51D-CEE2-4A5D-B1A8-D7D5188D7094}"/>
                </a:ext>
              </a:extLst>
            </p:cNvPr>
            <p:cNvSpPr txBox="1"/>
            <p:nvPr/>
          </p:nvSpPr>
          <p:spPr>
            <a:xfrm>
              <a:off x="6953598" y="2956771"/>
              <a:ext cx="5846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5,293</a:t>
              </a:r>
            </a:p>
          </p:txBody>
        </p:sp>
        <p:sp>
          <p:nvSpPr>
            <p:cNvPr id="45" name="CuadroTexto 44">
              <a:extLst>
                <a:ext uri="{FF2B5EF4-FFF2-40B4-BE49-F238E27FC236}">
                  <a16:creationId xmlns:a16="http://schemas.microsoft.com/office/drawing/2014/main" id="{D7F3C63D-858F-4F6E-A3A3-7B7F94C18D73}"/>
                </a:ext>
              </a:extLst>
            </p:cNvPr>
            <p:cNvSpPr txBox="1"/>
            <p:nvPr/>
          </p:nvSpPr>
          <p:spPr>
            <a:xfrm>
              <a:off x="9379926" y="3294571"/>
              <a:ext cx="5846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4,081</a:t>
              </a:r>
            </a:p>
          </p:txBody>
        </p:sp>
        <p:sp>
          <p:nvSpPr>
            <p:cNvPr id="46" name="CuadroTexto 45">
              <a:extLst>
                <a:ext uri="{FF2B5EF4-FFF2-40B4-BE49-F238E27FC236}">
                  <a16:creationId xmlns:a16="http://schemas.microsoft.com/office/drawing/2014/main" id="{78FAFDF1-B7FE-49EF-B9AD-3FD331FF95E0}"/>
                </a:ext>
              </a:extLst>
            </p:cNvPr>
            <p:cNvSpPr txBox="1"/>
            <p:nvPr/>
          </p:nvSpPr>
          <p:spPr>
            <a:xfrm>
              <a:off x="1494091" y="3448460"/>
              <a:ext cx="5846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3,593</a:t>
              </a:r>
            </a:p>
          </p:txBody>
        </p:sp>
      </p:grpSp>
      <p:grpSp>
        <p:nvGrpSpPr>
          <p:cNvPr id="47" name="Grupo 46">
            <a:extLst>
              <a:ext uri="{FF2B5EF4-FFF2-40B4-BE49-F238E27FC236}">
                <a16:creationId xmlns:a16="http://schemas.microsoft.com/office/drawing/2014/main" id="{D235AE7B-8E2C-4B17-86EE-7540D7A1A8AC}"/>
              </a:ext>
            </a:extLst>
          </p:cNvPr>
          <p:cNvGrpSpPr/>
          <p:nvPr/>
        </p:nvGrpSpPr>
        <p:grpSpPr>
          <a:xfrm>
            <a:off x="1438626" y="2939575"/>
            <a:ext cx="8634846" cy="1178562"/>
            <a:chOff x="1494091" y="2873800"/>
            <a:chExt cx="8463189" cy="1178562"/>
          </a:xfrm>
        </p:grpSpPr>
        <p:sp>
          <p:nvSpPr>
            <p:cNvPr id="48" name="CuadroTexto 47">
              <a:extLst>
                <a:ext uri="{FF2B5EF4-FFF2-40B4-BE49-F238E27FC236}">
                  <a16:creationId xmlns:a16="http://schemas.microsoft.com/office/drawing/2014/main" id="{B2AE4A13-7430-4ADB-97F4-AB74B86581C6}"/>
                </a:ext>
              </a:extLst>
            </p:cNvPr>
            <p:cNvSpPr txBox="1"/>
            <p:nvPr/>
          </p:nvSpPr>
          <p:spPr>
            <a:xfrm>
              <a:off x="4570935" y="3308373"/>
              <a:ext cx="5846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4,168</a:t>
              </a:r>
            </a:p>
          </p:txBody>
        </p:sp>
        <p:sp>
          <p:nvSpPr>
            <p:cNvPr id="49" name="CuadroTexto 48">
              <a:extLst>
                <a:ext uri="{FF2B5EF4-FFF2-40B4-BE49-F238E27FC236}">
                  <a16:creationId xmlns:a16="http://schemas.microsoft.com/office/drawing/2014/main" id="{8A7EDEE6-59AD-4E64-A778-059B3AF57A84}"/>
                </a:ext>
              </a:extLst>
            </p:cNvPr>
            <p:cNvSpPr txBox="1"/>
            <p:nvPr/>
          </p:nvSpPr>
          <p:spPr>
            <a:xfrm>
              <a:off x="6953598" y="2873800"/>
              <a:ext cx="5846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6,161</a:t>
              </a:r>
            </a:p>
          </p:txBody>
        </p:sp>
        <p:sp>
          <p:nvSpPr>
            <p:cNvPr id="50" name="CuadroTexto 49">
              <a:extLst>
                <a:ext uri="{FF2B5EF4-FFF2-40B4-BE49-F238E27FC236}">
                  <a16:creationId xmlns:a16="http://schemas.microsoft.com/office/drawing/2014/main" id="{DDCA5DD9-2FF4-49DB-9100-3B89FB613E33}"/>
                </a:ext>
              </a:extLst>
            </p:cNvPr>
            <p:cNvSpPr txBox="1"/>
            <p:nvPr/>
          </p:nvSpPr>
          <p:spPr>
            <a:xfrm>
              <a:off x="9372622" y="2888552"/>
              <a:ext cx="5846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6,032</a:t>
              </a:r>
            </a:p>
          </p:txBody>
        </p:sp>
        <p:sp>
          <p:nvSpPr>
            <p:cNvPr id="51" name="CuadroTexto 50">
              <a:extLst>
                <a:ext uri="{FF2B5EF4-FFF2-40B4-BE49-F238E27FC236}">
                  <a16:creationId xmlns:a16="http://schemas.microsoft.com/office/drawing/2014/main" id="{588E483F-581E-4D90-AE70-F87CDC76532E}"/>
                </a:ext>
              </a:extLst>
            </p:cNvPr>
            <p:cNvSpPr txBox="1"/>
            <p:nvPr/>
          </p:nvSpPr>
          <p:spPr>
            <a:xfrm>
              <a:off x="1494091" y="3529142"/>
              <a:ext cx="5846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3,679</a:t>
              </a:r>
            </a:p>
          </p:txBody>
        </p:sp>
      </p:grpSp>
      <p:sp>
        <p:nvSpPr>
          <p:cNvPr id="52" name="Marcador de texto 2">
            <a:extLst>
              <a:ext uri="{FF2B5EF4-FFF2-40B4-BE49-F238E27FC236}">
                <a16:creationId xmlns:a16="http://schemas.microsoft.com/office/drawing/2014/main" id="{47D43EB0-3A3D-4BB7-965C-CD9A3BC68204}"/>
              </a:ext>
            </a:extLst>
          </p:cNvPr>
          <p:cNvSpPr txBox="1">
            <a:spLocks/>
          </p:cNvSpPr>
          <p:nvPr/>
        </p:nvSpPr>
        <p:spPr>
          <a:xfrm>
            <a:off x="642026" y="1212545"/>
            <a:ext cx="9999392" cy="55154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Prospectiva de producción de gas natural</a:t>
            </a: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Millones de pies cúbicos diarios, </a:t>
            </a:r>
            <a:r>
              <a:rPr kumimoji="0" lang="es-MX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mmpcd</a:t>
            </a: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8470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chart seriesIdx="5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>
                                            <p:graphicEl>
                                              <a:chart seriesIdx="5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chart seriesIdx="6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">
                                            <p:graphicEl>
                                              <a:chart seriesIdx="6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4" grpId="0" uiExpand="1">
        <p:bldSub>
          <a:bldChart bld="series" animBg="0"/>
        </p:bldSub>
      </p:bldGraphic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77486" y="2752848"/>
            <a:ext cx="10563806" cy="1103587"/>
          </a:xfrm>
        </p:spPr>
        <p:txBody>
          <a:bodyPr vert="horz" lIns="91440" tIns="45720" rIns="91440" bIns="45720" rtlCol="0" anchor="ctr">
            <a:noAutofit/>
          </a:bodyPr>
          <a:lstStyle/>
          <a:p>
            <a:pPr lvl="0" algn="ctr"/>
            <a:r>
              <a:rPr lang="en-US" sz="3200" b="1" dirty="0" smtClean="0">
                <a:latin typeface="+mn-lt"/>
                <a:cs typeface="Arial" panose="020B0604020202020204" pitchFamily="34" charset="0"/>
              </a:rPr>
              <a:t>Gracias</a:t>
            </a:r>
            <a:endParaRPr lang="es-MX" sz="2800" b="1" dirty="0">
              <a:latin typeface="+mn-lt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232F9-4141-0D4A-B0DE-3C6A5D0AFBA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733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68304" y="173422"/>
            <a:ext cx="10563806" cy="1103587"/>
          </a:xfrm>
        </p:spPr>
        <p:txBody>
          <a:bodyPr vert="horz" lIns="91440" tIns="45720" rIns="91440" bIns="45720" rtlCol="0" anchor="ctr">
            <a:noAutofit/>
          </a:bodyPr>
          <a:lstStyle/>
          <a:p>
            <a:pPr lvl="0" algn="just"/>
            <a:r>
              <a:rPr lang="en-US" sz="3200" b="1" dirty="0" err="1">
                <a:latin typeface="+mn-lt"/>
                <a:cs typeface="Arial" panose="020B0604020202020204" pitchFamily="34" charset="0"/>
              </a:rPr>
              <a:t>Contenido</a:t>
            </a:r>
            <a:endParaRPr lang="es-MX" sz="2800" b="1" dirty="0">
              <a:latin typeface="+mn-lt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232F9-4141-0D4A-B0DE-3C6A5D0AFBAC}" type="slidenum">
              <a:rPr lang="en-US" smtClean="0"/>
              <a:t>4</a:t>
            </a:fld>
            <a:endParaRPr lang="en-US"/>
          </a:p>
        </p:txBody>
      </p:sp>
      <p:sp>
        <p:nvSpPr>
          <p:cNvPr id="7" name="2 Marcador de contenido">
            <a:extLst>
              <a:ext uri="{FF2B5EF4-FFF2-40B4-BE49-F238E27FC236}">
                <a16:creationId xmlns:a16="http://schemas.microsoft.com/office/drawing/2014/main" id="{3ACEE51D-65A5-4C64-8924-305D23E85B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304" y="1848255"/>
            <a:ext cx="11092436" cy="4069068"/>
          </a:xfrm>
        </p:spPr>
        <p:txBody>
          <a:bodyPr anchor="t">
            <a:noAutofit/>
          </a:bodyPr>
          <a:lstStyle/>
          <a:p>
            <a:pPr marL="457200" lvl="1" indent="-4572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+mj-lt"/>
              <a:buAutoNum type="arabicPeriod"/>
            </a:pPr>
            <a:r>
              <a:rPr lang="es-MX" b="1" dirty="0"/>
              <a:t>Plan Quinquenal de Licitaciones para la Exploración y Extracción de Hidrocarburos 2015-2019</a:t>
            </a:r>
          </a:p>
          <a:p>
            <a:pPr marL="457200" lvl="1" indent="-4572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+mj-lt"/>
              <a:buAutoNum type="arabicPeriod"/>
            </a:pPr>
            <a:endParaRPr lang="es-MX" b="1" dirty="0"/>
          </a:p>
          <a:p>
            <a:pPr marL="457200" lvl="1" indent="-4572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+mj-lt"/>
              <a:buAutoNum type="arabicPeriod"/>
            </a:pPr>
            <a:r>
              <a:rPr lang="es-MX" b="1" dirty="0" smtClean="0"/>
              <a:t>Implementación en Rondas </a:t>
            </a:r>
            <a:r>
              <a:rPr lang="es-MX" b="1" dirty="0"/>
              <a:t>de licitación</a:t>
            </a:r>
          </a:p>
          <a:p>
            <a:pPr marL="457200" lvl="1" indent="-4572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+mj-lt"/>
              <a:buAutoNum type="arabicPeriod"/>
            </a:pPr>
            <a:endParaRPr lang="es-MX" b="1" dirty="0"/>
          </a:p>
          <a:p>
            <a:pPr marL="0" lvl="1" indent="0">
              <a:lnSpc>
                <a:spcPct val="100000"/>
              </a:lnSpc>
              <a:spcBef>
                <a:spcPts val="1200"/>
              </a:spcBef>
              <a:spcAft>
                <a:spcPts val="1800"/>
              </a:spcAft>
              <a:buClr>
                <a:schemeClr val="tx1">
                  <a:lumMod val="75000"/>
                  <a:lumOff val="25000"/>
                </a:schemeClr>
              </a:buClr>
              <a:buNone/>
            </a:pPr>
            <a:endParaRPr lang="es-MX" b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788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68304" y="173422"/>
            <a:ext cx="10563806" cy="1103587"/>
          </a:xfrm>
        </p:spPr>
        <p:txBody>
          <a:bodyPr vert="horz" lIns="91440" tIns="45720" rIns="91440" bIns="45720" rtlCol="0" anchor="ctr">
            <a:noAutofit/>
          </a:bodyPr>
          <a:lstStyle/>
          <a:p>
            <a:pPr lvl="0" algn="just"/>
            <a:r>
              <a:rPr lang="en-US" sz="3200" b="1" dirty="0" err="1">
                <a:latin typeface="+mn-lt"/>
                <a:cs typeface="Arial" panose="020B0604020202020204" pitchFamily="34" charset="0"/>
              </a:rPr>
              <a:t>Contenido</a:t>
            </a:r>
            <a:endParaRPr lang="es-MX" sz="2800" b="1" dirty="0">
              <a:latin typeface="+mn-lt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232F9-4141-0D4A-B0DE-3C6A5D0AFBAC}" type="slidenum">
              <a:rPr lang="en-US" smtClean="0"/>
              <a:t>5</a:t>
            </a:fld>
            <a:endParaRPr lang="en-US"/>
          </a:p>
        </p:txBody>
      </p:sp>
      <p:sp>
        <p:nvSpPr>
          <p:cNvPr id="7" name="2 Marcador de contenido">
            <a:extLst>
              <a:ext uri="{FF2B5EF4-FFF2-40B4-BE49-F238E27FC236}">
                <a16:creationId xmlns:a16="http://schemas.microsoft.com/office/drawing/2014/main" id="{3ACEE51D-65A5-4C64-8924-305D23E85B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304" y="1848255"/>
            <a:ext cx="11092436" cy="4069068"/>
          </a:xfrm>
        </p:spPr>
        <p:txBody>
          <a:bodyPr anchor="t">
            <a:noAutofit/>
          </a:bodyPr>
          <a:lstStyle/>
          <a:p>
            <a:pPr marL="457200" lvl="1" indent="-4572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+mj-lt"/>
              <a:buAutoNum type="arabicPeriod"/>
            </a:pPr>
            <a:r>
              <a:rPr lang="es-MX" b="1" dirty="0"/>
              <a:t>Plan Quinquenal de Licitaciones para la Exploración y Extracción de Hidrocarburos 2015-2019</a:t>
            </a:r>
          </a:p>
          <a:p>
            <a:pPr marL="457200" lvl="1" indent="-4572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+mj-lt"/>
              <a:buAutoNum type="arabicPeriod"/>
            </a:pPr>
            <a:endParaRPr lang="es-MX" b="1" dirty="0"/>
          </a:p>
          <a:p>
            <a:pPr marL="457200" lvl="1" indent="-45720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Font typeface="+mj-lt"/>
              <a:buAutoNum type="arabicPeriod"/>
            </a:pPr>
            <a:r>
              <a:rPr lang="es-MX" b="1" dirty="0" smtClean="0">
                <a:solidFill>
                  <a:schemeClr val="bg1">
                    <a:lumMod val="65000"/>
                  </a:schemeClr>
                </a:solidFill>
              </a:rPr>
              <a:t>Implementación en Rondas </a:t>
            </a:r>
            <a:r>
              <a:rPr lang="es-MX" b="1" dirty="0">
                <a:solidFill>
                  <a:schemeClr val="bg1">
                    <a:lumMod val="65000"/>
                  </a:schemeClr>
                </a:solidFill>
              </a:rPr>
              <a:t>de licitación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None/>
            </a:pPr>
            <a:endParaRPr lang="es-MX" b="1" dirty="0">
              <a:solidFill>
                <a:schemeClr val="bg1">
                  <a:lumMod val="65000"/>
                </a:schemeClr>
              </a:solidFill>
            </a:endParaRPr>
          </a:p>
          <a:p>
            <a:pPr marL="457200" lvl="1" indent="-457200">
              <a:lnSpc>
                <a:spcPct val="100000"/>
              </a:lnSpc>
              <a:spcBef>
                <a:spcPts val="1200"/>
              </a:spcBef>
              <a:spcAft>
                <a:spcPts val="1800"/>
              </a:spcAft>
              <a:buClr>
                <a:schemeClr val="tx1">
                  <a:lumMod val="75000"/>
                  <a:lumOff val="25000"/>
                </a:schemeClr>
              </a:buClr>
              <a:buFont typeface="+mj-lt"/>
              <a:buAutoNum type="arabicPeriod"/>
            </a:pPr>
            <a:endParaRPr lang="es-MX" b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103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es-MX" sz="2400" b="1" dirty="0">
                <a:latin typeface="+mn-lt"/>
              </a:rPr>
              <a:t>El </a:t>
            </a:r>
            <a:r>
              <a:rPr lang="es-MX" sz="2400" b="1" i="1" dirty="0">
                <a:latin typeface="+mn-lt"/>
              </a:rPr>
              <a:t>Plan Quinquenal de Licitaciones para la Exploración y Extracción de Hidrocarburos </a:t>
            </a:r>
            <a:r>
              <a:rPr lang="es-MX" sz="2400" b="1" dirty="0">
                <a:latin typeface="+mn-lt"/>
              </a:rPr>
              <a:t>es una </a:t>
            </a:r>
            <a:r>
              <a:rPr lang="es-MX" sz="2400" b="1" dirty="0">
                <a:solidFill>
                  <a:schemeClr val="accent5"/>
                </a:solidFill>
                <a:latin typeface="+mn-lt"/>
              </a:rPr>
              <a:t>herramienta de política energética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341264" y="1490473"/>
            <a:ext cx="7428704" cy="4173352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spcBef>
                <a:spcPts val="600"/>
              </a:spcBef>
              <a:buNone/>
            </a:pPr>
            <a:endParaRPr lang="es-MX" sz="1000" dirty="0"/>
          </a:p>
          <a:p>
            <a:pPr marL="457200" indent="-457200" algn="just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s-MX" sz="2400" dirty="0"/>
              <a:t>Presenta la </a:t>
            </a:r>
            <a:r>
              <a:rPr lang="es-MX" sz="2400" b="1" dirty="0"/>
              <a:t>estrategia de licitación de áreas contractuales y sus características</a:t>
            </a:r>
          </a:p>
          <a:p>
            <a:pPr marL="457200" indent="-457200" algn="just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s-MX" sz="2400" dirty="0"/>
              <a:t>Busca </a:t>
            </a:r>
            <a:r>
              <a:rPr lang="es-MX" sz="2400" b="1" dirty="0"/>
              <a:t>revertir la declinación de la producción </a:t>
            </a:r>
            <a:r>
              <a:rPr lang="es-MX" sz="2400" dirty="0"/>
              <a:t>de hidrocarburos e </a:t>
            </a:r>
            <a:r>
              <a:rPr lang="es-MX" sz="2400" b="1" dirty="0"/>
              <a:t>incrementar la tasa de restitución de reservas </a:t>
            </a:r>
          </a:p>
          <a:p>
            <a:pPr marL="457200" indent="-457200" algn="just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s-MX" sz="2400" dirty="0"/>
              <a:t>Promueve la </a:t>
            </a:r>
            <a:r>
              <a:rPr lang="es-MX" sz="2400" b="1" dirty="0"/>
              <a:t>planeación democrática </a:t>
            </a:r>
            <a:r>
              <a:rPr lang="es-MX" sz="2400" dirty="0"/>
              <a:t>e incluyente</a:t>
            </a:r>
          </a:p>
          <a:p>
            <a:pPr marL="457200" indent="-457200" algn="just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endParaRPr lang="es-MX" sz="2400" dirty="0"/>
          </a:p>
          <a:p>
            <a:pPr marL="457200" indent="-457200" algn="just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endParaRPr lang="es-MX" sz="2400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232F9-4141-0D4A-B0DE-3C6A5D0AFBAC}" type="slidenum">
              <a:rPr lang="en-US" smtClean="0"/>
              <a:t>6</a:t>
            </a:fld>
            <a:endParaRPr lang="en-U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4D453E2-EA22-4C3A-BD93-9A9E2F7591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817" y="1490472"/>
            <a:ext cx="3289081" cy="424816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AB1567EF-3C73-4ECA-8E95-2644C251BFAD}"/>
              </a:ext>
            </a:extLst>
          </p:cNvPr>
          <p:cNvSpPr/>
          <p:nvPr/>
        </p:nvSpPr>
        <p:spPr>
          <a:xfrm>
            <a:off x="521255" y="5922819"/>
            <a:ext cx="722765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100" dirty="0">
                <a:hlinkClick r:id="rId3"/>
              </a:rPr>
              <a:t>https://www.gob.mx/</a:t>
            </a:r>
            <a:r>
              <a:rPr lang="es-MX" sz="1100" dirty="0" err="1">
                <a:hlinkClick r:id="rId3"/>
              </a:rPr>
              <a:t>cms</a:t>
            </a:r>
            <a:r>
              <a:rPr lang="es-MX" sz="1100" dirty="0">
                <a:hlinkClick r:id="rId3"/>
              </a:rPr>
              <a:t>/</a:t>
            </a:r>
            <a:r>
              <a:rPr lang="es-MX" sz="1100" dirty="0" err="1">
                <a:hlinkClick r:id="rId3"/>
              </a:rPr>
              <a:t>uploads</a:t>
            </a:r>
            <a:r>
              <a:rPr lang="es-MX" sz="1100" dirty="0">
                <a:hlinkClick r:id="rId3"/>
              </a:rPr>
              <a:t>/</a:t>
            </a:r>
            <a:r>
              <a:rPr lang="es-MX" sz="1100" dirty="0" err="1">
                <a:hlinkClick r:id="rId3"/>
              </a:rPr>
              <a:t>attachment</a:t>
            </a:r>
            <a:r>
              <a:rPr lang="es-MX" sz="1100" dirty="0">
                <a:hlinkClick r:id="rId3"/>
              </a:rPr>
              <a:t>/file/291468/Plan_Quinquenal_Evalucion_2017..pdf</a:t>
            </a:r>
            <a:r>
              <a:rPr lang="es-MX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90498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77971" y="173421"/>
            <a:ext cx="11012320" cy="1103587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es-MX" sz="2400" b="1" dirty="0">
                <a:latin typeface="+mn-lt"/>
              </a:rPr>
              <a:t>La </a:t>
            </a:r>
            <a:r>
              <a:rPr lang="es-MX" sz="2400" b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SENER establece, conduce y coordina la selección de áreas</a:t>
            </a:r>
            <a:r>
              <a:rPr lang="es-MX" sz="2400" b="1" dirty="0">
                <a:solidFill>
                  <a:schemeClr val="tx2"/>
                </a:solidFill>
                <a:latin typeface="+mn-lt"/>
              </a:rPr>
              <a:t> </a:t>
            </a:r>
            <a:r>
              <a:rPr lang="es-MX" sz="2400" b="1" dirty="0">
                <a:latin typeface="+mn-lt"/>
              </a:rPr>
              <a:t>que podrán ser presentadas a licitación, con el apoyo técnico de CNH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39816" y="1400783"/>
            <a:ext cx="10950473" cy="4824919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spcBef>
                <a:spcPts val="600"/>
              </a:spcBef>
              <a:buNone/>
            </a:pPr>
            <a:r>
              <a:rPr lang="es-MX" sz="2000" b="1" dirty="0">
                <a:solidFill>
                  <a:schemeClr val="accent5"/>
                </a:solidFill>
              </a:rPr>
              <a:t>Ley de Hidrocarburos</a:t>
            </a:r>
          </a:p>
          <a:p>
            <a:pPr marL="0" indent="0" algn="just">
              <a:lnSpc>
                <a:spcPct val="100000"/>
              </a:lnSpc>
              <a:spcBef>
                <a:spcPts val="600"/>
              </a:spcBef>
              <a:buNone/>
            </a:pPr>
            <a:endParaRPr lang="es-MX" sz="2000" dirty="0">
              <a:solidFill>
                <a:schemeClr val="accent5"/>
              </a:solidFill>
            </a:endParaRPr>
          </a:p>
          <a:p>
            <a:pPr algn="just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MX" sz="2000" b="1" dirty="0"/>
              <a:t>Corresponde a la Secretaría de Energía  (SENER) aprobar y emitir el Plan Quinquenal, </a:t>
            </a:r>
            <a:r>
              <a:rPr lang="es-MX" sz="2000" dirty="0"/>
              <a:t>a propuesta de la Comisión Nacional de Hidrocarburos (CNH)</a:t>
            </a:r>
          </a:p>
          <a:p>
            <a:pPr algn="just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MX" sz="2000" dirty="0"/>
              <a:t>El Plan Quinquenal podrá </a:t>
            </a:r>
            <a:r>
              <a:rPr lang="es-MX" sz="2000" b="1" dirty="0"/>
              <a:t>contener adiciones o modificaciones con posterioridad </a:t>
            </a:r>
            <a:r>
              <a:rPr lang="es-MX" sz="2000" dirty="0"/>
              <a:t>a su publicación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endParaRPr lang="es-MX" sz="2000" dirty="0"/>
          </a:p>
          <a:p>
            <a:pPr marL="0" indent="0" algn="just">
              <a:lnSpc>
                <a:spcPct val="100000"/>
              </a:lnSpc>
              <a:spcBef>
                <a:spcPts val="600"/>
              </a:spcBef>
              <a:buNone/>
            </a:pPr>
            <a:r>
              <a:rPr lang="es-MX" sz="2000" b="1" dirty="0">
                <a:solidFill>
                  <a:schemeClr val="accent5"/>
                </a:solidFill>
              </a:rPr>
              <a:t>Reglamento de la Ley de Hidrocarburos </a:t>
            </a:r>
          </a:p>
          <a:p>
            <a:pPr marL="0" indent="0" algn="just">
              <a:lnSpc>
                <a:spcPct val="100000"/>
              </a:lnSpc>
              <a:spcBef>
                <a:spcPts val="600"/>
              </a:spcBef>
              <a:buNone/>
            </a:pPr>
            <a:endParaRPr lang="es-MX" sz="2000" b="1" dirty="0">
              <a:solidFill>
                <a:schemeClr val="accent5"/>
              </a:solidFill>
            </a:endParaRPr>
          </a:p>
          <a:p>
            <a:pPr algn="just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MX" sz="2000" b="1" dirty="0"/>
              <a:t>SENER</a:t>
            </a:r>
            <a:r>
              <a:rPr lang="es-MX" sz="2000" dirty="0"/>
              <a:t> </a:t>
            </a:r>
            <a:r>
              <a:rPr lang="es-MX" sz="2000" b="1" dirty="0"/>
              <a:t>evaluará su ejecución cada año </a:t>
            </a:r>
            <a:r>
              <a:rPr lang="es-MX" sz="2000" dirty="0"/>
              <a:t>y, en su caso, </a:t>
            </a:r>
            <a:r>
              <a:rPr lang="es-MX" sz="2000" b="1" dirty="0"/>
              <a:t>realizará adiciones o modificaciones</a:t>
            </a:r>
            <a:r>
              <a:rPr lang="es-MX" sz="2000" dirty="0"/>
              <a:t> </a:t>
            </a:r>
          </a:p>
          <a:p>
            <a:pPr algn="just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MX" sz="2000" b="1" dirty="0"/>
              <a:t>SENER</a:t>
            </a:r>
            <a:r>
              <a:rPr lang="es-MX" sz="2000" dirty="0"/>
              <a:t> podrá considerar las </a:t>
            </a:r>
            <a:r>
              <a:rPr lang="es-MX" sz="2000" b="1" dirty="0"/>
              <a:t>propuestas de áreas contractuales que reciba de cualquier persona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232F9-4141-0D4A-B0DE-3C6A5D0AFBA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569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4">
            <a:extLst>
              <a:ext uri="{FF2B5EF4-FFF2-40B4-BE49-F238E27FC236}">
                <a16:creationId xmlns:a16="http://schemas.microsoft.com/office/drawing/2014/main" id="{AAD6045C-803A-439E-9534-EC7AEC8BD4F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9735" y="1466535"/>
            <a:ext cx="3221477" cy="4543451"/>
            <a:chOff x="5064" y="130"/>
            <a:chExt cx="2471" cy="2254"/>
          </a:xfrm>
        </p:grpSpPr>
        <p:sp>
          <p:nvSpPr>
            <p:cNvPr id="8" name="AutoShape 3">
              <a:extLst>
                <a:ext uri="{FF2B5EF4-FFF2-40B4-BE49-F238E27FC236}">
                  <a16:creationId xmlns:a16="http://schemas.microsoft.com/office/drawing/2014/main" id="{8332CEBE-FD94-45EF-AE6C-D1F3A07A981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078" y="147"/>
              <a:ext cx="2457" cy="2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 sz="2000" b="1"/>
            </a:p>
          </p:txBody>
        </p:sp>
        <p:sp>
          <p:nvSpPr>
            <p:cNvPr id="9" name="Rectangle 5">
              <a:extLst>
                <a:ext uri="{FF2B5EF4-FFF2-40B4-BE49-F238E27FC236}">
                  <a16:creationId xmlns:a16="http://schemas.microsoft.com/office/drawing/2014/main" id="{17867F2A-AE84-4F4C-81D7-EEA6167B2B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4" y="130"/>
              <a:ext cx="1827" cy="225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 sz="2000" b="1"/>
            </a:p>
          </p:txBody>
        </p:sp>
        <p:sp>
          <p:nvSpPr>
            <p:cNvPr id="10" name="Rectangle 6">
              <a:extLst>
                <a:ext uri="{FF2B5EF4-FFF2-40B4-BE49-F238E27FC236}">
                  <a16:creationId xmlns:a16="http://schemas.microsoft.com/office/drawing/2014/main" id="{93331DFC-2D71-4216-A416-7B0E49FF7A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79" y="160"/>
              <a:ext cx="981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MX" altLang="es-MX" sz="14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Provincias Petroleras</a:t>
              </a:r>
              <a:endParaRPr kumimoji="0" lang="es-MX" altLang="es-MX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1" name="Rectangle 8">
              <a:extLst>
                <a:ext uri="{FF2B5EF4-FFF2-40B4-BE49-F238E27FC236}">
                  <a16:creationId xmlns:a16="http://schemas.microsoft.com/office/drawing/2014/main" id="{A04BF111-5BB7-4D9C-A266-5B0CBB82C7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7" y="346"/>
              <a:ext cx="473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MX" altLang="es-MX" sz="14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1. Sabinas</a:t>
              </a:r>
              <a:endParaRPr kumimoji="0" lang="es-MX" altLang="es-MX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2" name="Rectangle 9">
              <a:extLst>
                <a:ext uri="{FF2B5EF4-FFF2-40B4-BE49-F238E27FC236}">
                  <a16:creationId xmlns:a16="http://schemas.microsoft.com/office/drawing/2014/main" id="{E8D19FE6-AA2C-40E4-A6A0-9E31479970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5" y="492"/>
              <a:ext cx="222" cy="111"/>
            </a:xfrm>
            <a:prstGeom prst="rect">
              <a:avLst/>
            </a:prstGeom>
            <a:solidFill>
              <a:srgbClr val="E6E6E6"/>
            </a:solidFill>
            <a:ln w="11113">
              <a:solidFill>
                <a:srgbClr val="9A9A9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 sz="2000" b="1"/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EA0BB892-FF86-4A1F-893C-F1CB35C5D6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7" y="496"/>
              <a:ext cx="942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MX" altLang="es-MX" sz="14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2. Cuenca de Burgos</a:t>
              </a:r>
              <a:endParaRPr kumimoji="0" lang="es-MX" altLang="es-MX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4" name="Rectangle 11">
              <a:extLst>
                <a:ext uri="{FF2B5EF4-FFF2-40B4-BE49-F238E27FC236}">
                  <a16:creationId xmlns:a16="http://schemas.microsoft.com/office/drawing/2014/main" id="{3F49F865-0325-4779-9AA8-9A76E7C193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5" y="643"/>
              <a:ext cx="222" cy="111"/>
            </a:xfrm>
            <a:prstGeom prst="rect">
              <a:avLst/>
            </a:prstGeom>
            <a:solidFill>
              <a:srgbClr val="E6E6E6"/>
            </a:solidFill>
            <a:ln w="11113">
              <a:solidFill>
                <a:srgbClr val="9A9A9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 sz="2000" b="1"/>
            </a:p>
          </p:txBody>
        </p:sp>
        <p:sp>
          <p:nvSpPr>
            <p:cNvPr id="15" name="Rectangle 12">
              <a:extLst>
                <a:ext uri="{FF2B5EF4-FFF2-40B4-BE49-F238E27FC236}">
                  <a16:creationId xmlns:a16="http://schemas.microsoft.com/office/drawing/2014/main" id="{2B004F62-03AA-44B2-8671-47CEC7066B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7" y="647"/>
              <a:ext cx="949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MX" altLang="es-MX" sz="14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3. Tampico-Misantla</a:t>
              </a:r>
              <a:endParaRPr kumimoji="0" lang="es-MX" altLang="es-MX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6" name="Rectangle 13">
              <a:extLst>
                <a:ext uri="{FF2B5EF4-FFF2-40B4-BE49-F238E27FC236}">
                  <a16:creationId xmlns:a16="http://schemas.microsoft.com/office/drawing/2014/main" id="{841CB1A7-2B04-47A1-ABFE-76D0D6EB29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5" y="793"/>
              <a:ext cx="222" cy="112"/>
            </a:xfrm>
            <a:prstGeom prst="rect">
              <a:avLst/>
            </a:prstGeom>
            <a:solidFill>
              <a:srgbClr val="E6E6E6"/>
            </a:solidFill>
            <a:ln w="11113">
              <a:solidFill>
                <a:srgbClr val="9A9A9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 sz="2000" b="1"/>
            </a:p>
          </p:txBody>
        </p:sp>
        <p:sp>
          <p:nvSpPr>
            <p:cNvPr id="17" name="Rectangle 14">
              <a:extLst>
                <a:ext uri="{FF2B5EF4-FFF2-40B4-BE49-F238E27FC236}">
                  <a16:creationId xmlns:a16="http://schemas.microsoft.com/office/drawing/2014/main" id="{90540584-CD54-422A-AAF5-FD10167C33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7" y="797"/>
              <a:ext cx="518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MX" altLang="es-MX" sz="14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4. Veracruz</a:t>
              </a:r>
              <a:endParaRPr kumimoji="0" lang="es-MX" altLang="es-MX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8" name="Rectangle 15">
              <a:extLst>
                <a:ext uri="{FF2B5EF4-FFF2-40B4-BE49-F238E27FC236}">
                  <a16:creationId xmlns:a16="http://schemas.microsoft.com/office/drawing/2014/main" id="{E5301298-CD4B-40A8-B2AB-0335D69C9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5" y="944"/>
              <a:ext cx="222" cy="111"/>
            </a:xfrm>
            <a:prstGeom prst="rect">
              <a:avLst/>
            </a:prstGeom>
            <a:solidFill>
              <a:srgbClr val="E6E6E6"/>
            </a:solidFill>
            <a:ln w="11113">
              <a:solidFill>
                <a:srgbClr val="9A9A9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 sz="2000" b="1"/>
            </a:p>
          </p:txBody>
        </p:sp>
        <p:sp>
          <p:nvSpPr>
            <p:cNvPr id="19" name="Rectangle 16">
              <a:extLst>
                <a:ext uri="{FF2B5EF4-FFF2-40B4-BE49-F238E27FC236}">
                  <a16:creationId xmlns:a16="http://schemas.microsoft.com/office/drawing/2014/main" id="{173873DF-F109-4BC1-833E-0907DE7388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7" y="948"/>
              <a:ext cx="997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MX" altLang="es-MX" sz="14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5. Cuenca del Sureste</a:t>
              </a:r>
              <a:endParaRPr kumimoji="0" lang="es-MX" altLang="es-MX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20" name="Rectangle 17">
              <a:extLst>
                <a:ext uri="{FF2B5EF4-FFF2-40B4-BE49-F238E27FC236}">
                  <a16:creationId xmlns:a16="http://schemas.microsoft.com/office/drawing/2014/main" id="{385D2047-40D9-481B-87E5-2EE95E38F2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5" y="1094"/>
              <a:ext cx="222" cy="112"/>
            </a:xfrm>
            <a:prstGeom prst="rect">
              <a:avLst/>
            </a:prstGeom>
            <a:solidFill>
              <a:srgbClr val="E6E6E6"/>
            </a:solidFill>
            <a:ln w="11113">
              <a:solidFill>
                <a:srgbClr val="9A9A9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 sz="2000" b="1"/>
            </a:p>
          </p:txBody>
        </p:sp>
        <p:sp>
          <p:nvSpPr>
            <p:cNvPr id="21" name="Rectangle 18">
              <a:extLst>
                <a:ext uri="{FF2B5EF4-FFF2-40B4-BE49-F238E27FC236}">
                  <a16:creationId xmlns:a16="http://schemas.microsoft.com/office/drawing/2014/main" id="{496D77C2-B3F5-4630-9BBC-40B74559DA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7" y="1099"/>
              <a:ext cx="831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MX" altLang="es-MX" sz="14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6. Golfo Profundo</a:t>
              </a:r>
              <a:endParaRPr kumimoji="0" lang="es-MX" altLang="es-MX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22" name="Rectangle 19">
              <a:extLst>
                <a:ext uri="{FF2B5EF4-FFF2-40B4-BE49-F238E27FC236}">
                  <a16:creationId xmlns:a16="http://schemas.microsoft.com/office/drawing/2014/main" id="{0B4F0C94-ECEC-408B-AB4B-F9179A9C4A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5" y="1245"/>
              <a:ext cx="222" cy="111"/>
            </a:xfrm>
            <a:prstGeom prst="rect">
              <a:avLst/>
            </a:prstGeom>
            <a:solidFill>
              <a:srgbClr val="E6E6E6"/>
            </a:solidFill>
            <a:ln w="11113">
              <a:solidFill>
                <a:srgbClr val="9A9A9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 sz="2000" b="1"/>
            </a:p>
          </p:txBody>
        </p:sp>
        <p:sp>
          <p:nvSpPr>
            <p:cNvPr id="23" name="Rectangle 20">
              <a:extLst>
                <a:ext uri="{FF2B5EF4-FFF2-40B4-BE49-F238E27FC236}">
                  <a16:creationId xmlns:a16="http://schemas.microsoft.com/office/drawing/2014/main" id="{C093D5F3-62E9-4733-8D23-6527A30326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7" y="1249"/>
              <a:ext cx="1169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MX" altLang="es-MX" sz="14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7. Plataforma de Yucatán</a:t>
              </a:r>
              <a:endParaRPr kumimoji="0" lang="es-MX" altLang="es-MX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24" name="Rectangle 21">
              <a:extLst>
                <a:ext uri="{FF2B5EF4-FFF2-40B4-BE49-F238E27FC236}">
                  <a16:creationId xmlns:a16="http://schemas.microsoft.com/office/drawing/2014/main" id="{5F5A33D6-F724-425E-B9B9-7ACF4A8182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5" y="1396"/>
              <a:ext cx="222" cy="111"/>
            </a:xfrm>
            <a:prstGeom prst="rect">
              <a:avLst/>
            </a:prstGeom>
            <a:solidFill>
              <a:srgbClr val="E6E6E6"/>
            </a:solidFill>
            <a:ln w="11113">
              <a:solidFill>
                <a:srgbClr val="9A9A9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 sz="2000" b="1"/>
            </a:p>
          </p:txBody>
        </p:sp>
        <p:sp>
          <p:nvSpPr>
            <p:cNvPr id="25" name="Rectangle 22">
              <a:extLst>
                <a:ext uri="{FF2B5EF4-FFF2-40B4-BE49-F238E27FC236}">
                  <a16:creationId xmlns:a16="http://schemas.microsoft.com/office/drawing/2014/main" id="{DA974010-BA14-4E31-B7CB-CAA9C47A3E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7" y="1400"/>
              <a:ext cx="1087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MX" altLang="es-MX" sz="14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8. Cinturón Plegado de 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s-MX" altLang="es-MX" sz="1400" b="1" dirty="0">
                  <a:solidFill>
                    <a:srgbClr val="000000"/>
                  </a:solidFill>
                  <a:latin typeface="+mn-lt"/>
                </a:rPr>
                <a:t>    </a:t>
              </a:r>
              <a:r>
                <a:rPr kumimoji="0" lang="es-MX" altLang="es-MX" sz="14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Chiapas</a:t>
              </a:r>
              <a:endParaRPr kumimoji="0" lang="es-MX" altLang="es-MX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26" name="Rectangle 23">
              <a:extLst>
                <a:ext uri="{FF2B5EF4-FFF2-40B4-BE49-F238E27FC236}">
                  <a16:creationId xmlns:a16="http://schemas.microsoft.com/office/drawing/2014/main" id="{695F35A0-9CD3-4189-882A-2619383E57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5" y="1547"/>
              <a:ext cx="222" cy="110"/>
            </a:xfrm>
            <a:prstGeom prst="rect">
              <a:avLst/>
            </a:prstGeom>
            <a:solidFill>
              <a:srgbClr val="E6E6E6"/>
            </a:solidFill>
            <a:ln w="11113">
              <a:solidFill>
                <a:srgbClr val="9A9A9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 sz="2000" b="1"/>
            </a:p>
          </p:txBody>
        </p:sp>
        <p:sp>
          <p:nvSpPr>
            <p:cNvPr id="27" name="Rectangle 24">
              <a:extLst>
                <a:ext uri="{FF2B5EF4-FFF2-40B4-BE49-F238E27FC236}">
                  <a16:creationId xmlns:a16="http://schemas.microsoft.com/office/drawing/2014/main" id="{D8FCFBBB-ACEC-4BC3-9138-2831B5C55D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7" y="1655"/>
              <a:ext cx="1171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MX" altLang="es-MX" sz="14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9. Cinturón Plegado de la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MX" altLang="es-MX" sz="14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    Sierra Madre Oriental</a:t>
              </a:r>
              <a:endParaRPr kumimoji="0" lang="es-MX" altLang="es-MX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28" name="Rectangle 25">
              <a:extLst>
                <a:ext uri="{FF2B5EF4-FFF2-40B4-BE49-F238E27FC236}">
                  <a16:creationId xmlns:a16="http://schemas.microsoft.com/office/drawing/2014/main" id="{13C51553-810D-401B-9AD6-7656DB8978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5" y="1697"/>
              <a:ext cx="222" cy="111"/>
            </a:xfrm>
            <a:prstGeom prst="rect">
              <a:avLst/>
            </a:prstGeom>
            <a:solidFill>
              <a:srgbClr val="E6E6E6"/>
            </a:solidFill>
            <a:ln w="11113">
              <a:solidFill>
                <a:srgbClr val="9A9A9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 sz="2000" b="1"/>
            </a:p>
          </p:txBody>
        </p:sp>
        <p:sp>
          <p:nvSpPr>
            <p:cNvPr id="29" name="Rectangle 26">
              <a:extLst>
                <a:ext uri="{FF2B5EF4-FFF2-40B4-BE49-F238E27FC236}">
                  <a16:creationId xmlns:a16="http://schemas.microsoft.com/office/drawing/2014/main" id="{0DD70DCB-1564-439F-AB74-604E071DE5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7" y="1908"/>
              <a:ext cx="673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MX" altLang="es-MX" sz="14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10. Chihuahua</a:t>
              </a:r>
              <a:endParaRPr kumimoji="0" lang="es-MX" altLang="es-MX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30" name="Rectangle 27">
              <a:extLst>
                <a:ext uri="{FF2B5EF4-FFF2-40B4-BE49-F238E27FC236}">
                  <a16:creationId xmlns:a16="http://schemas.microsoft.com/office/drawing/2014/main" id="{F0FD4034-FD66-41C7-96AD-5FA679A703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5" y="1848"/>
              <a:ext cx="222" cy="111"/>
            </a:xfrm>
            <a:prstGeom prst="rect">
              <a:avLst/>
            </a:prstGeom>
            <a:solidFill>
              <a:srgbClr val="E6E6E6"/>
            </a:solidFill>
            <a:ln w="11113">
              <a:solidFill>
                <a:srgbClr val="9A9A9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 sz="2000" b="1"/>
            </a:p>
          </p:txBody>
        </p:sp>
        <p:sp>
          <p:nvSpPr>
            <p:cNvPr id="31" name="Rectangle 28">
              <a:extLst>
                <a:ext uri="{FF2B5EF4-FFF2-40B4-BE49-F238E27FC236}">
                  <a16:creationId xmlns:a16="http://schemas.microsoft.com/office/drawing/2014/main" id="{81A66AE4-627E-4B8B-95DD-0F73EF9642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7" y="2058"/>
              <a:ext cx="1444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MX" altLang="es-MX" sz="14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11. Plataforma Burro-Picachos</a:t>
              </a:r>
              <a:endParaRPr kumimoji="0" lang="es-MX" altLang="es-MX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32" name="Rectangle 29">
              <a:extLst>
                <a:ext uri="{FF2B5EF4-FFF2-40B4-BE49-F238E27FC236}">
                  <a16:creationId xmlns:a16="http://schemas.microsoft.com/office/drawing/2014/main" id="{1133FE0D-50B9-4A31-B640-1BD368E36D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7" y="2209"/>
              <a:ext cx="1163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MX" altLang="es-MX" sz="14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</a:rPr>
                <a:t>12. Macizo de los Tuxtlas</a:t>
              </a:r>
              <a:endParaRPr kumimoji="0" lang="es-MX" altLang="es-MX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33" name="Rectangle 30">
              <a:extLst>
                <a:ext uri="{FF2B5EF4-FFF2-40B4-BE49-F238E27FC236}">
                  <a16:creationId xmlns:a16="http://schemas.microsoft.com/office/drawing/2014/main" id="{6B75CC29-D7E2-47E8-A195-13BF32707D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5" y="351"/>
              <a:ext cx="222" cy="1975"/>
            </a:xfrm>
            <a:prstGeom prst="rect">
              <a:avLst/>
            </a:prstGeom>
            <a:solidFill>
              <a:schemeClr val="bg1"/>
            </a:solidFill>
            <a:ln w="11113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 sz="2000" b="1"/>
            </a:p>
          </p:txBody>
        </p:sp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es-MX" sz="2400" b="1" dirty="0">
                <a:latin typeface="+mn-lt"/>
              </a:rPr>
              <a:t>El diseño del Plan Quinquenal inicia con las provincias petroleras del país…</a:t>
            </a:r>
          </a:p>
        </p:txBody>
      </p:sp>
      <p:pic>
        <p:nvPicPr>
          <p:cNvPr id="6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332" y="1438760"/>
            <a:ext cx="6552000" cy="4628374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213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es-MX" sz="2400" b="1" dirty="0">
                <a:latin typeface="+mn-lt"/>
              </a:rPr>
              <a:t>Las áreas del Plan Quinquenal </a:t>
            </a:r>
            <a:r>
              <a:rPr lang="es-MX" sz="24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disponen de información sísmica </a:t>
            </a:r>
            <a:r>
              <a:rPr lang="es-MX" sz="2400" b="1" dirty="0">
                <a:latin typeface="+mn-lt"/>
              </a:rPr>
              <a:t>para facilitar el estudio de su potencial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9648583" y="1851549"/>
            <a:ext cx="186298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 apertura del sector y la publicación del Plan Quinquenal propiciaron incrementar </a:t>
            </a: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~4 veces la sísmica 3D</a:t>
            </a: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realizada en México antes de la Reforma</a:t>
            </a:r>
          </a:p>
        </p:txBody>
      </p:sp>
      <p:pic>
        <p:nvPicPr>
          <p:cNvPr id="9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899" y="1440137"/>
            <a:ext cx="6552303" cy="4630189"/>
          </a:xfrm>
          <a:ln>
            <a:solidFill>
              <a:schemeClr val="tx1"/>
            </a:solidFill>
          </a:ln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CDE5FED-FBB8-4ED6-BF2B-42E831B940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870" r="47513" b="17027"/>
          <a:stretch/>
        </p:blipFill>
        <p:spPr>
          <a:xfrm>
            <a:off x="1613657" y="5329424"/>
            <a:ext cx="1096552" cy="64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232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ción SENER 2017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ón SENER 2017" id="{F07CD0FE-81FA-400D-B848-9C89584A529D}" vid="{919EF887-7BEB-4DC6-A7AC-B96D9562C259}"/>
    </a:ext>
  </a:extLst>
</a:theme>
</file>

<file path=ppt/theme/theme2.xml><?xml version="1.0" encoding="utf-8"?>
<a:theme xmlns:a="http://schemas.openxmlformats.org/drawingml/2006/main" name="1_Presentación SENER 2017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ón SENER 2017" id="{F07CD0FE-81FA-400D-B848-9C89584A529D}" vid="{919EF887-7BEB-4DC6-A7AC-B96D9562C259}"/>
    </a:ext>
  </a:extLst>
</a:theme>
</file>

<file path=ppt/theme/theme3.xml><?xml version="1.0" encoding="utf-8"?>
<a:theme xmlns:a="http://schemas.openxmlformats.org/drawingml/2006/main" name="2_Presentación SENER 2017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ón SENER 2017" id="{F07CD0FE-81FA-400D-B848-9C89584A529D}" vid="{919EF887-7BEB-4DC6-A7AC-B96D9562C259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Presentación SENER 2017</Template>
  <TotalTime>8442</TotalTime>
  <Words>1633</Words>
  <Application>Microsoft Office PowerPoint</Application>
  <PresentationFormat>Panorámica</PresentationFormat>
  <Paragraphs>360</Paragraphs>
  <Slides>36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36</vt:i4>
      </vt:variant>
    </vt:vector>
  </HeadingPairs>
  <TitlesOfParts>
    <vt:vector size="44" baseType="lpstr">
      <vt:lpstr>Arial</vt:lpstr>
      <vt:lpstr>Calibri</vt:lpstr>
      <vt:lpstr>Calibri Regular</vt:lpstr>
      <vt:lpstr>Times New Roman</vt:lpstr>
      <vt:lpstr>Wingdings</vt:lpstr>
      <vt:lpstr>Presentación SENER 2017</vt:lpstr>
      <vt:lpstr>1_Presentación SENER 2017</vt:lpstr>
      <vt:lpstr>2_Presentación SENER 2017</vt:lpstr>
      <vt:lpstr>Presentación de PowerPoint</vt:lpstr>
      <vt:lpstr>Presentación de PowerPoint</vt:lpstr>
      <vt:lpstr>Presentación de PowerPoint</vt:lpstr>
      <vt:lpstr>Contenido</vt:lpstr>
      <vt:lpstr>Contenido</vt:lpstr>
      <vt:lpstr>El Plan Quinquenal de Licitaciones para la Exploración y Extracción de Hidrocarburos es una herramienta de política energética</vt:lpstr>
      <vt:lpstr>La SENER establece, conduce y coordina la selección de áreas que podrán ser presentadas a licitación, con el apoyo técnico de CNH</vt:lpstr>
      <vt:lpstr>El diseño del Plan Quinquenal inicia con las provincias petroleras del país…</vt:lpstr>
      <vt:lpstr>Las áreas del Plan Quinquenal disponen de información sísmica para facilitar el estudio de su potencial</vt:lpstr>
      <vt:lpstr>…considera la distribución de campos y recursos prospectivos…</vt:lpstr>
      <vt:lpstr>…excluye las asignaciones de Pemex…</vt:lpstr>
      <vt:lpstr>…y considera factores sociales y ambientales...</vt:lpstr>
      <vt:lpstr>…para identificar las áreas contractuales que pueden presentarse a licitación</vt:lpstr>
      <vt:lpstr>El tamaño de los bloques se estandarizó para facilitar la planeación y administración</vt:lpstr>
      <vt:lpstr>Con 502 áreas propicias para la inversión, el Plan Quinquenal publicado está actualizado con los contratos adjudicados y áreas en licitación</vt:lpstr>
      <vt:lpstr>En 2018 se está llevando a cabo la nueva evaluación anual a la ejecución del Plan Quinquenal </vt:lpstr>
      <vt:lpstr>El Plan Quinquenal se publicó por primera vez en 2015 y a la fecha cuenta con tres evaluaciones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La actualización 2017 agregó áreas en el Golfo Profundo y Coahuila</vt:lpstr>
      <vt:lpstr>La actualización 2018 prevé la modificación de bloques derivada por reciente exploración sísmica</vt:lpstr>
      <vt:lpstr>En suma, la evolución del Plan Quinquenal ha cambiado la cantidad de bloques en función de criterios técnicos y tomando en cuenta los resultados de las licitaciones</vt:lpstr>
      <vt:lpstr>Contenido</vt:lpstr>
      <vt:lpstr>En las Rondas de Licitación participan cuatro instituciones bajo un esquema de pesos y contrapesos que asegura que ninguna institución tenga por sí sola el control total del proceso</vt:lpstr>
      <vt:lpstr>Las licitaciones son transparentes y transmitidas en vivo a todo el mundo</vt:lpstr>
      <vt:lpstr>El calendario de licitaciones procura ser previsible </vt:lpstr>
      <vt:lpstr>En la Ronda Uno fueron adjudicadas 38 áreas</vt:lpstr>
      <vt:lpstr>En la Ronda Dos fueron adjudicadas 50 áreas</vt:lpstr>
      <vt:lpstr>En la Ronda Tres se han adjudicado 16 áreas</vt:lpstr>
      <vt:lpstr>Las 110 áreas adjudicadas en procesos de licitación complementan la actividad en las asignaciones de PEMEX</vt:lpstr>
      <vt:lpstr>Presentación de PowerPoint</vt:lpstr>
      <vt:lpstr>Presentación de PowerPoint</vt:lpstr>
      <vt:lpstr>Gracias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Josue Jordan Castro Duarte</dc:creator>
  <cp:lastModifiedBy>Claudio Cesar de la Cerda Negrete</cp:lastModifiedBy>
  <cp:revision>394</cp:revision>
  <cp:lastPrinted>2018-08-08T01:03:05Z</cp:lastPrinted>
  <dcterms:created xsi:type="dcterms:W3CDTF">2018-08-03T23:17:00Z</dcterms:created>
  <dcterms:modified xsi:type="dcterms:W3CDTF">2018-09-21T05:24:52Z</dcterms:modified>
</cp:coreProperties>
</file>